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handoutMasterIdLst>
    <p:handoutMasterId r:id="rId38"/>
  </p:handoutMasterIdLst>
  <p:sldIdLst>
    <p:sldId id="341" r:id="rId5"/>
    <p:sldId id="263" r:id="rId6"/>
    <p:sldId id="258" r:id="rId7"/>
    <p:sldId id="300" r:id="rId8"/>
    <p:sldId id="284" r:id="rId9"/>
    <p:sldId id="376" r:id="rId10"/>
    <p:sldId id="302" r:id="rId11"/>
    <p:sldId id="312" r:id="rId12"/>
    <p:sldId id="396" r:id="rId13"/>
    <p:sldId id="397" r:id="rId14"/>
    <p:sldId id="398" r:id="rId15"/>
    <p:sldId id="399" r:id="rId16"/>
    <p:sldId id="400" r:id="rId17"/>
    <p:sldId id="288" r:id="rId18"/>
    <p:sldId id="415" r:id="rId19"/>
    <p:sldId id="414" r:id="rId20"/>
    <p:sldId id="401" r:id="rId21"/>
    <p:sldId id="385" r:id="rId22"/>
    <p:sldId id="391" r:id="rId23"/>
    <p:sldId id="403" r:id="rId24"/>
    <p:sldId id="392" r:id="rId25"/>
    <p:sldId id="386" r:id="rId26"/>
    <p:sldId id="393" r:id="rId27"/>
    <p:sldId id="417" r:id="rId28"/>
    <p:sldId id="394" r:id="rId29"/>
    <p:sldId id="285" r:id="rId30"/>
    <p:sldId id="395" r:id="rId31"/>
    <p:sldId id="299" r:id="rId32"/>
    <p:sldId id="409" r:id="rId33"/>
    <p:sldId id="410" r:id="rId34"/>
    <p:sldId id="411" r:id="rId35"/>
    <p:sldId id="412" r:id="rId36"/>
    <p:sldId id="413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alatino" panose="020B0604020202020204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da F" initials="RF" lastIdx="1" clrIdx="0">
    <p:extLst>
      <p:ext uri="{19B8F6BF-5375-455C-9EA6-DF929625EA0E}">
        <p15:presenceInfo xmlns:p15="http://schemas.microsoft.com/office/powerpoint/2012/main" userId="f303614d8bd82991" providerId="Windows Live"/>
      </p:ext>
    </p:extLst>
  </p:cmAuthor>
  <p:cmAuthor id="2" name="Subramanian Arumugam" initials="SA" lastIdx="2" clrIdx="1">
    <p:extLst>
      <p:ext uri="{19B8F6BF-5375-455C-9EA6-DF929625EA0E}">
        <p15:presenceInfo xmlns:p15="http://schemas.microsoft.com/office/powerpoint/2012/main" userId="S::sarumugam2@student.gsu.edu::0b9d958c-aedd-4433-906b-6fabd29ebd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A6"/>
    <a:srgbClr val="C60C30"/>
    <a:srgbClr val="FF0000"/>
    <a:srgbClr val="EDEEEF"/>
    <a:srgbClr val="001F5B"/>
    <a:srgbClr val="770520"/>
    <a:srgbClr val="0071CE"/>
    <a:srgbClr val="00AFF0"/>
    <a:srgbClr val="FF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6CEC8-2528-49F8-A6BC-795329E8D4FA}" v="431" dt="2023-04-18T04:01:34.930"/>
    <p1510:client id="{2523C76D-4D71-1609-434B-97715DB88104}" v="2" dt="2023-04-22T18:25:09.611"/>
    <p1510:client id="{27D8E6BE-A00A-FB11-E1A9-84AB48E0ABD0}" v="1065" dt="2023-04-18T02:26:27.120"/>
    <p1510:client id="{52AEF070-C4AF-1A97-E425-648283D2B424}" v="1" dt="2023-04-22T18:28:51.164"/>
    <p1510:client id="{6291F5C8-D55D-EBF2-1F44-8BBB82191842}" v="3" dt="2023-04-23T09:42:02.788"/>
    <p1510:client id="{6B103866-A23A-B5E6-A8F5-087D29B53D01}" v="263" dt="2023-04-18T19:59:09.328"/>
    <p1510:client id="{732A7D28-8A24-B851-2015-531549416FBA}" v="364" dt="2023-04-18T03:33:26.435"/>
    <p1510:client id="{819EB9B7-3219-8AE8-1DB3-FC6B67018AF6}" v="1" dt="2023-04-18T03:22:52.758"/>
    <p1510:client id="{9B8B967A-7213-2C64-C459-A03A2EB34D49}" v="41" dt="2023-04-18T02:24:13.509"/>
    <p1510:client id="{A81886B9-A7AC-A796-2AD7-21F33DD3957F}" v="496" dt="2023-04-18T06:17:26.820"/>
    <p1510:client id="{AFC3ECA1-EA63-1B22-9B5D-88D4D45AB03F}" v="363" dt="2023-04-18T19:57:47.394"/>
    <p1510:client id="{CD1F3817-4915-FCA5-7F6D-A59E1CFA8E8B}" v="19" dt="2023-04-18T01:53:56.788"/>
    <p1510:client id="{F4380676-36B1-7333-7A79-D25AAB1DE08A}" v="62" dt="2023-04-18T18:59:34.61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2F3A0F-8389-4B60-BBB7-A3B9CACB91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A201174-7242-474B-AA12-D04112B47CC7}">
      <dgm:prSet/>
      <dgm:spPr/>
      <dgm:t>
        <a:bodyPr/>
        <a:lstStyle/>
        <a:p>
          <a:r>
            <a:rPr lang="en-IN" b="1" u="sng"/>
            <a:t>Actions: </a:t>
          </a:r>
          <a:endParaRPr lang="en-US"/>
        </a:p>
      </dgm:t>
    </dgm:pt>
    <dgm:pt modelId="{9DE27172-8CEA-41F0-9132-2B424E32C305}" type="parTrans" cxnId="{13B309F5-A640-44AD-88DC-337F73B2831E}">
      <dgm:prSet/>
      <dgm:spPr/>
      <dgm:t>
        <a:bodyPr/>
        <a:lstStyle/>
        <a:p>
          <a:endParaRPr lang="en-US"/>
        </a:p>
      </dgm:t>
    </dgm:pt>
    <dgm:pt modelId="{3A085D58-A6B6-4143-AE95-B2F831747D2B}" type="sibTrans" cxnId="{13B309F5-A640-44AD-88DC-337F73B2831E}">
      <dgm:prSet/>
      <dgm:spPr/>
      <dgm:t>
        <a:bodyPr/>
        <a:lstStyle/>
        <a:p>
          <a:endParaRPr lang="en-US"/>
        </a:p>
      </dgm:t>
    </dgm:pt>
    <dgm:pt modelId="{51565153-EAC9-45A6-8401-9FF97BC3495D}">
      <dgm:prSet/>
      <dgm:spPr/>
      <dgm:t>
        <a:bodyPr/>
        <a:lstStyle/>
        <a:p>
          <a:r>
            <a:rPr lang="en-IN" b="1"/>
            <a:t>Place Ships:</a:t>
          </a:r>
          <a:r>
            <a:rPr lang="en-IN"/>
            <a:t> Each player places a set of ships of varying sizes on their grid. </a:t>
          </a:r>
          <a:endParaRPr lang="en-US"/>
        </a:p>
      </dgm:t>
    </dgm:pt>
    <dgm:pt modelId="{2BD37025-99DE-4599-892B-67C42EFD2DB6}" type="parTrans" cxnId="{2575AA32-0460-45F0-A093-080ECDEFCA7C}">
      <dgm:prSet/>
      <dgm:spPr/>
      <dgm:t>
        <a:bodyPr/>
        <a:lstStyle/>
        <a:p>
          <a:endParaRPr lang="en-US"/>
        </a:p>
      </dgm:t>
    </dgm:pt>
    <dgm:pt modelId="{79A8E8D9-1E77-4241-947D-7033E4225454}" type="sibTrans" cxnId="{2575AA32-0460-45F0-A093-080ECDEFCA7C}">
      <dgm:prSet/>
      <dgm:spPr/>
      <dgm:t>
        <a:bodyPr/>
        <a:lstStyle/>
        <a:p>
          <a:endParaRPr lang="en-US"/>
        </a:p>
      </dgm:t>
    </dgm:pt>
    <dgm:pt modelId="{ECB6E9EE-643D-4DC9-B3B9-9E6ADF3EF208}">
      <dgm:prSet/>
      <dgm:spPr/>
      <dgm:t>
        <a:bodyPr/>
        <a:lstStyle/>
        <a:p>
          <a:r>
            <a:rPr lang="en-IN" b="1"/>
            <a:t>Guess:</a:t>
          </a:r>
          <a:r>
            <a:rPr lang="en-IN"/>
            <a:t> Each player takes turns guessing the location of the other player's ships on their grid. </a:t>
          </a:r>
          <a:endParaRPr lang="en-US"/>
        </a:p>
      </dgm:t>
    </dgm:pt>
    <dgm:pt modelId="{AFB0F9B6-DCD1-4B85-9926-6F02E5A85599}" type="parTrans" cxnId="{6C81442D-96A5-4868-B728-B86FB2F49B7C}">
      <dgm:prSet/>
      <dgm:spPr/>
      <dgm:t>
        <a:bodyPr/>
        <a:lstStyle/>
        <a:p>
          <a:endParaRPr lang="en-US"/>
        </a:p>
      </dgm:t>
    </dgm:pt>
    <dgm:pt modelId="{D2B2F224-1351-477C-B14D-7CE193065D72}" type="sibTrans" cxnId="{6C81442D-96A5-4868-B728-B86FB2F49B7C}">
      <dgm:prSet/>
      <dgm:spPr/>
      <dgm:t>
        <a:bodyPr/>
        <a:lstStyle/>
        <a:p>
          <a:endParaRPr lang="en-US"/>
        </a:p>
      </dgm:t>
    </dgm:pt>
    <dgm:pt modelId="{312EF696-66F2-41E9-94A7-AF60DD743069}">
      <dgm:prSet/>
      <dgm:spPr/>
      <dgm:t>
        <a:bodyPr/>
        <a:lstStyle/>
        <a:p>
          <a:r>
            <a:rPr lang="en-IN" b="1"/>
            <a:t>Hit:</a:t>
          </a:r>
          <a:r>
            <a:rPr lang="en-IN"/>
            <a:t> If a player correctly guesses the location of an opposing ship, it is considered a hit. </a:t>
          </a:r>
          <a:endParaRPr lang="en-US"/>
        </a:p>
      </dgm:t>
    </dgm:pt>
    <dgm:pt modelId="{EBA4133F-83D7-4AA5-9201-76F00440E899}" type="parTrans" cxnId="{B610FFA2-6961-436C-93F4-A63BF01D4082}">
      <dgm:prSet/>
      <dgm:spPr/>
      <dgm:t>
        <a:bodyPr/>
        <a:lstStyle/>
        <a:p>
          <a:endParaRPr lang="en-US"/>
        </a:p>
      </dgm:t>
    </dgm:pt>
    <dgm:pt modelId="{EB496216-320F-4AF5-8DBB-EC6512A19462}" type="sibTrans" cxnId="{B610FFA2-6961-436C-93F4-A63BF01D4082}">
      <dgm:prSet/>
      <dgm:spPr/>
      <dgm:t>
        <a:bodyPr/>
        <a:lstStyle/>
        <a:p>
          <a:endParaRPr lang="en-US"/>
        </a:p>
      </dgm:t>
    </dgm:pt>
    <dgm:pt modelId="{F5AFFB27-7525-49E5-BE82-422E4B492783}">
      <dgm:prSet/>
      <dgm:spPr/>
      <dgm:t>
        <a:bodyPr/>
        <a:lstStyle/>
        <a:p>
          <a:r>
            <a:rPr lang="en-IN" b="1"/>
            <a:t>Miss:</a:t>
          </a:r>
          <a:r>
            <a:rPr lang="en-IN"/>
            <a:t> If a player incorrectly guesses the location of an opposing ship, it is considered a miss. </a:t>
          </a:r>
          <a:endParaRPr lang="en-US"/>
        </a:p>
      </dgm:t>
    </dgm:pt>
    <dgm:pt modelId="{1939B55C-016E-49A6-A627-D652D5DC1FAC}" type="parTrans" cxnId="{F952412A-B37D-4CB6-9B63-7A4078606851}">
      <dgm:prSet/>
      <dgm:spPr/>
      <dgm:t>
        <a:bodyPr/>
        <a:lstStyle/>
        <a:p>
          <a:endParaRPr lang="en-US"/>
        </a:p>
      </dgm:t>
    </dgm:pt>
    <dgm:pt modelId="{A9AAC7BE-6A20-4346-977E-8003F9B06340}" type="sibTrans" cxnId="{F952412A-B37D-4CB6-9B63-7A4078606851}">
      <dgm:prSet/>
      <dgm:spPr/>
      <dgm:t>
        <a:bodyPr/>
        <a:lstStyle/>
        <a:p>
          <a:endParaRPr lang="en-US"/>
        </a:p>
      </dgm:t>
    </dgm:pt>
    <dgm:pt modelId="{3B80E28C-53F6-47E8-80EB-981910D4060F}">
      <dgm:prSet/>
      <dgm:spPr/>
      <dgm:t>
        <a:bodyPr/>
        <a:lstStyle/>
        <a:p>
          <a:r>
            <a:rPr lang="en-IN" b="1"/>
            <a:t>Sunk:</a:t>
          </a:r>
          <a:r>
            <a:rPr lang="en-IN"/>
            <a:t> If all the spaces occupied by a ship are hit, the ship is sunk.</a:t>
          </a:r>
          <a:endParaRPr lang="en-US"/>
        </a:p>
      </dgm:t>
    </dgm:pt>
    <dgm:pt modelId="{E5BA68F1-9301-4839-859B-778AF36E2D8D}" type="parTrans" cxnId="{0353E2F2-8E9C-42AC-BA3D-AC6A859E5DA5}">
      <dgm:prSet/>
      <dgm:spPr/>
      <dgm:t>
        <a:bodyPr/>
        <a:lstStyle/>
        <a:p>
          <a:endParaRPr lang="en-US"/>
        </a:p>
      </dgm:t>
    </dgm:pt>
    <dgm:pt modelId="{19027082-6F28-4A66-A373-5EEA14259845}" type="sibTrans" cxnId="{0353E2F2-8E9C-42AC-BA3D-AC6A859E5DA5}">
      <dgm:prSet/>
      <dgm:spPr/>
      <dgm:t>
        <a:bodyPr/>
        <a:lstStyle/>
        <a:p>
          <a:endParaRPr lang="en-US"/>
        </a:p>
      </dgm:t>
    </dgm:pt>
    <dgm:pt modelId="{008EDB50-1E48-412F-9BB5-BC93F5EA7BB2}" type="pres">
      <dgm:prSet presAssocID="{A42F3A0F-8389-4B60-BBB7-A3B9CACB9131}" presName="Name0" presStyleCnt="0">
        <dgm:presLayoutVars>
          <dgm:dir/>
          <dgm:resizeHandles val="exact"/>
        </dgm:presLayoutVars>
      </dgm:prSet>
      <dgm:spPr/>
    </dgm:pt>
    <dgm:pt modelId="{B5512749-9EF7-4B00-87E2-D5821E22463D}" type="pres">
      <dgm:prSet presAssocID="{4A201174-7242-474B-AA12-D04112B47CC7}" presName="node" presStyleLbl="node1" presStyleIdx="0" presStyleCnt="6">
        <dgm:presLayoutVars>
          <dgm:bulletEnabled val="1"/>
        </dgm:presLayoutVars>
      </dgm:prSet>
      <dgm:spPr/>
    </dgm:pt>
    <dgm:pt modelId="{14EB43EC-B64C-4014-8164-E6916B204B69}" type="pres">
      <dgm:prSet presAssocID="{3A085D58-A6B6-4143-AE95-B2F831747D2B}" presName="sibTrans" presStyleLbl="sibTrans1D1" presStyleIdx="0" presStyleCnt="5"/>
      <dgm:spPr/>
    </dgm:pt>
    <dgm:pt modelId="{512C902D-13D9-4526-8737-7B19D2ECFB41}" type="pres">
      <dgm:prSet presAssocID="{3A085D58-A6B6-4143-AE95-B2F831747D2B}" presName="connectorText" presStyleLbl="sibTrans1D1" presStyleIdx="0" presStyleCnt="5"/>
      <dgm:spPr/>
    </dgm:pt>
    <dgm:pt modelId="{4BD81F50-84DC-4DAE-997A-451E6EA1F3BB}" type="pres">
      <dgm:prSet presAssocID="{51565153-EAC9-45A6-8401-9FF97BC3495D}" presName="node" presStyleLbl="node1" presStyleIdx="1" presStyleCnt="6" custLinFactNeighborX="3221" custLinFactNeighborY="1496">
        <dgm:presLayoutVars>
          <dgm:bulletEnabled val="1"/>
        </dgm:presLayoutVars>
      </dgm:prSet>
      <dgm:spPr/>
    </dgm:pt>
    <dgm:pt modelId="{0A6E0A15-0A35-43B0-B1EB-84E6C4AFE51B}" type="pres">
      <dgm:prSet presAssocID="{79A8E8D9-1E77-4241-947D-7033E4225454}" presName="sibTrans" presStyleLbl="sibTrans1D1" presStyleIdx="1" presStyleCnt="5"/>
      <dgm:spPr/>
    </dgm:pt>
    <dgm:pt modelId="{37D42B2C-0202-40D7-ACDC-ECA2E1DFBE5C}" type="pres">
      <dgm:prSet presAssocID="{79A8E8D9-1E77-4241-947D-7033E4225454}" presName="connectorText" presStyleLbl="sibTrans1D1" presStyleIdx="1" presStyleCnt="5"/>
      <dgm:spPr/>
    </dgm:pt>
    <dgm:pt modelId="{C26DDE70-FA75-4E64-8BF6-7E17F0FE898A}" type="pres">
      <dgm:prSet presAssocID="{ECB6E9EE-643D-4DC9-B3B9-9E6ADF3EF208}" presName="node" presStyleLbl="node1" presStyleIdx="2" presStyleCnt="6">
        <dgm:presLayoutVars>
          <dgm:bulletEnabled val="1"/>
        </dgm:presLayoutVars>
      </dgm:prSet>
      <dgm:spPr/>
    </dgm:pt>
    <dgm:pt modelId="{54E8307E-3AF7-4428-ACCF-821364972CC9}" type="pres">
      <dgm:prSet presAssocID="{D2B2F224-1351-477C-B14D-7CE193065D72}" presName="sibTrans" presStyleLbl="sibTrans1D1" presStyleIdx="2" presStyleCnt="5"/>
      <dgm:spPr/>
    </dgm:pt>
    <dgm:pt modelId="{0D947467-B590-4022-9200-B779380AC085}" type="pres">
      <dgm:prSet presAssocID="{D2B2F224-1351-477C-B14D-7CE193065D72}" presName="connectorText" presStyleLbl="sibTrans1D1" presStyleIdx="2" presStyleCnt="5"/>
      <dgm:spPr/>
    </dgm:pt>
    <dgm:pt modelId="{2C31F1DB-0DD3-40FB-9F68-DEF3EAFEBCB4}" type="pres">
      <dgm:prSet presAssocID="{312EF696-66F2-41E9-94A7-AF60DD743069}" presName="node" presStyleLbl="node1" presStyleIdx="3" presStyleCnt="6">
        <dgm:presLayoutVars>
          <dgm:bulletEnabled val="1"/>
        </dgm:presLayoutVars>
      </dgm:prSet>
      <dgm:spPr/>
    </dgm:pt>
    <dgm:pt modelId="{CA40394C-FE2F-4763-96E9-E30B7E586F8F}" type="pres">
      <dgm:prSet presAssocID="{EB496216-320F-4AF5-8DBB-EC6512A19462}" presName="sibTrans" presStyleLbl="sibTrans1D1" presStyleIdx="3" presStyleCnt="5"/>
      <dgm:spPr/>
    </dgm:pt>
    <dgm:pt modelId="{4ECC2D35-8544-4BA7-81FA-C25CCB8635CE}" type="pres">
      <dgm:prSet presAssocID="{EB496216-320F-4AF5-8DBB-EC6512A19462}" presName="connectorText" presStyleLbl="sibTrans1D1" presStyleIdx="3" presStyleCnt="5"/>
      <dgm:spPr/>
    </dgm:pt>
    <dgm:pt modelId="{1E87C639-DEAD-4B17-B63D-D437D1731F07}" type="pres">
      <dgm:prSet presAssocID="{F5AFFB27-7525-49E5-BE82-422E4B492783}" presName="node" presStyleLbl="node1" presStyleIdx="4" presStyleCnt="6">
        <dgm:presLayoutVars>
          <dgm:bulletEnabled val="1"/>
        </dgm:presLayoutVars>
      </dgm:prSet>
      <dgm:spPr/>
    </dgm:pt>
    <dgm:pt modelId="{E4120FD2-D648-4A08-99F7-FFB16EF94A60}" type="pres">
      <dgm:prSet presAssocID="{A9AAC7BE-6A20-4346-977E-8003F9B06340}" presName="sibTrans" presStyleLbl="sibTrans1D1" presStyleIdx="4" presStyleCnt="5"/>
      <dgm:spPr/>
    </dgm:pt>
    <dgm:pt modelId="{FFB4FAF7-2E46-4A2D-92AF-DCC868F5C1B9}" type="pres">
      <dgm:prSet presAssocID="{A9AAC7BE-6A20-4346-977E-8003F9B06340}" presName="connectorText" presStyleLbl="sibTrans1D1" presStyleIdx="4" presStyleCnt="5"/>
      <dgm:spPr/>
    </dgm:pt>
    <dgm:pt modelId="{702EDC9B-A9FF-41E2-B726-5C7283C90704}" type="pres">
      <dgm:prSet presAssocID="{3B80E28C-53F6-47E8-80EB-981910D4060F}" presName="node" presStyleLbl="node1" presStyleIdx="5" presStyleCnt="6">
        <dgm:presLayoutVars>
          <dgm:bulletEnabled val="1"/>
        </dgm:presLayoutVars>
      </dgm:prSet>
      <dgm:spPr/>
    </dgm:pt>
  </dgm:ptLst>
  <dgm:cxnLst>
    <dgm:cxn modelId="{82680E07-97AC-40FF-83E4-B46E25E59621}" type="presOf" srcId="{51565153-EAC9-45A6-8401-9FF97BC3495D}" destId="{4BD81F50-84DC-4DAE-997A-451E6EA1F3BB}" srcOrd="0" destOrd="0" presId="urn:microsoft.com/office/officeart/2016/7/layout/RepeatingBendingProcessNew"/>
    <dgm:cxn modelId="{CA68B11F-815C-443F-BBB7-ED0DEEDB4DB6}" type="presOf" srcId="{A9AAC7BE-6A20-4346-977E-8003F9B06340}" destId="{E4120FD2-D648-4A08-99F7-FFB16EF94A60}" srcOrd="0" destOrd="0" presId="urn:microsoft.com/office/officeart/2016/7/layout/RepeatingBendingProcessNew"/>
    <dgm:cxn modelId="{F952412A-B37D-4CB6-9B63-7A4078606851}" srcId="{A42F3A0F-8389-4B60-BBB7-A3B9CACB9131}" destId="{F5AFFB27-7525-49E5-BE82-422E4B492783}" srcOrd="4" destOrd="0" parTransId="{1939B55C-016E-49A6-A627-D652D5DC1FAC}" sibTransId="{A9AAC7BE-6A20-4346-977E-8003F9B06340}"/>
    <dgm:cxn modelId="{614F932C-B900-4355-8EC6-C526BDBED716}" type="presOf" srcId="{F5AFFB27-7525-49E5-BE82-422E4B492783}" destId="{1E87C639-DEAD-4B17-B63D-D437D1731F07}" srcOrd="0" destOrd="0" presId="urn:microsoft.com/office/officeart/2016/7/layout/RepeatingBendingProcessNew"/>
    <dgm:cxn modelId="{6C81442D-96A5-4868-B728-B86FB2F49B7C}" srcId="{A42F3A0F-8389-4B60-BBB7-A3B9CACB9131}" destId="{ECB6E9EE-643D-4DC9-B3B9-9E6ADF3EF208}" srcOrd="2" destOrd="0" parTransId="{AFB0F9B6-DCD1-4B85-9926-6F02E5A85599}" sibTransId="{D2B2F224-1351-477C-B14D-7CE193065D72}"/>
    <dgm:cxn modelId="{E06F372E-DB87-4078-940C-E9556F79A31C}" type="presOf" srcId="{79A8E8D9-1E77-4241-947D-7033E4225454}" destId="{37D42B2C-0202-40D7-ACDC-ECA2E1DFBE5C}" srcOrd="1" destOrd="0" presId="urn:microsoft.com/office/officeart/2016/7/layout/RepeatingBendingProcessNew"/>
    <dgm:cxn modelId="{2575AA32-0460-45F0-A093-080ECDEFCA7C}" srcId="{A42F3A0F-8389-4B60-BBB7-A3B9CACB9131}" destId="{51565153-EAC9-45A6-8401-9FF97BC3495D}" srcOrd="1" destOrd="0" parTransId="{2BD37025-99DE-4599-892B-67C42EFD2DB6}" sibTransId="{79A8E8D9-1E77-4241-947D-7033E4225454}"/>
    <dgm:cxn modelId="{7F75CF39-64D4-4B9B-9185-C335E1D0026D}" type="presOf" srcId="{ECB6E9EE-643D-4DC9-B3B9-9E6ADF3EF208}" destId="{C26DDE70-FA75-4E64-8BF6-7E17F0FE898A}" srcOrd="0" destOrd="0" presId="urn:microsoft.com/office/officeart/2016/7/layout/RepeatingBendingProcessNew"/>
    <dgm:cxn modelId="{35724A5E-017E-4BA2-A35E-2F1C12B22D56}" type="presOf" srcId="{3A085D58-A6B6-4143-AE95-B2F831747D2B}" destId="{14EB43EC-B64C-4014-8164-E6916B204B69}" srcOrd="0" destOrd="0" presId="urn:microsoft.com/office/officeart/2016/7/layout/RepeatingBendingProcessNew"/>
    <dgm:cxn modelId="{6B507049-B971-4A16-9758-83E43979C966}" type="presOf" srcId="{EB496216-320F-4AF5-8DBB-EC6512A19462}" destId="{CA40394C-FE2F-4763-96E9-E30B7E586F8F}" srcOrd="0" destOrd="0" presId="urn:microsoft.com/office/officeart/2016/7/layout/RepeatingBendingProcessNew"/>
    <dgm:cxn modelId="{27BD8A4B-B8AE-44A4-9872-64A3C281AC88}" type="presOf" srcId="{A42F3A0F-8389-4B60-BBB7-A3B9CACB9131}" destId="{008EDB50-1E48-412F-9BB5-BC93F5EA7BB2}" srcOrd="0" destOrd="0" presId="urn:microsoft.com/office/officeart/2016/7/layout/RepeatingBendingProcessNew"/>
    <dgm:cxn modelId="{25B0734E-8A5B-4885-B909-20BBE1A946D8}" type="presOf" srcId="{4A201174-7242-474B-AA12-D04112B47CC7}" destId="{B5512749-9EF7-4B00-87E2-D5821E22463D}" srcOrd="0" destOrd="0" presId="urn:microsoft.com/office/officeart/2016/7/layout/RepeatingBendingProcessNew"/>
    <dgm:cxn modelId="{C4FC7254-B5C6-4B37-A993-411EF3EE1383}" type="presOf" srcId="{A9AAC7BE-6A20-4346-977E-8003F9B06340}" destId="{FFB4FAF7-2E46-4A2D-92AF-DCC868F5C1B9}" srcOrd="1" destOrd="0" presId="urn:microsoft.com/office/officeart/2016/7/layout/RepeatingBendingProcessNew"/>
    <dgm:cxn modelId="{25D25759-3FB7-4280-A776-8998BB3CC45F}" type="presOf" srcId="{312EF696-66F2-41E9-94A7-AF60DD743069}" destId="{2C31F1DB-0DD3-40FB-9F68-DEF3EAFEBCB4}" srcOrd="0" destOrd="0" presId="urn:microsoft.com/office/officeart/2016/7/layout/RepeatingBendingProcessNew"/>
    <dgm:cxn modelId="{41B0C698-131A-4589-A61F-6F670D3A8337}" type="presOf" srcId="{D2B2F224-1351-477C-B14D-7CE193065D72}" destId="{0D947467-B590-4022-9200-B779380AC085}" srcOrd="1" destOrd="0" presId="urn:microsoft.com/office/officeart/2016/7/layout/RepeatingBendingProcessNew"/>
    <dgm:cxn modelId="{F94ACCA1-501A-453A-911F-4FA7E09E16CC}" type="presOf" srcId="{D2B2F224-1351-477C-B14D-7CE193065D72}" destId="{54E8307E-3AF7-4428-ACCF-821364972CC9}" srcOrd="0" destOrd="0" presId="urn:microsoft.com/office/officeart/2016/7/layout/RepeatingBendingProcessNew"/>
    <dgm:cxn modelId="{B610FFA2-6961-436C-93F4-A63BF01D4082}" srcId="{A42F3A0F-8389-4B60-BBB7-A3B9CACB9131}" destId="{312EF696-66F2-41E9-94A7-AF60DD743069}" srcOrd="3" destOrd="0" parTransId="{EBA4133F-83D7-4AA5-9201-76F00440E899}" sibTransId="{EB496216-320F-4AF5-8DBB-EC6512A19462}"/>
    <dgm:cxn modelId="{851623E0-822B-401B-B024-98601278231C}" type="presOf" srcId="{3B80E28C-53F6-47E8-80EB-981910D4060F}" destId="{702EDC9B-A9FF-41E2-B726-5C7283C90704}" srcOrd="0" destOrd="0" presId="urn:microsoft.com/office/officeart/2016/7/layout/RepeatingBendingProcessNew"/>
    <dgm:cxn modelId="{70C1FBE4-8319-4D06-8E7A-48FF2D4CFD23}" type="presOf" srcId="{EB496216-320F-4AF5-8DBB-EC6512A19462}" destId="{4ECC2D35-8544-4BA7-81FA-C25CCB8635CE}" srcOrd="1" destOrd="0" presId="urn:microsoft.com/office/officeart/2016/7/layout/RepeatingBendingProcessNew"/>
    <dgm:cxn modelId="{229FF5EE-1ED1-4081-91CB-411D18F08B80}" type="presOf" srcId="{3A085D58-A6B6-4143-AE95-B2F831747D2B}" destId="{512C902D-13D9-4526-8737-7B19D2ECFB41}" srcOrd="1" destOrd="0" presId="urn:microsoft.com/office/officeart/2016/7/layout/RepeatingBendingProcessNew"/>
    <dgm:cxn modelId="{0353E2F2-8E9C-42AC-BA3D-AC6A859E5DA5}" srcId="{A42F3A0F-8389-4B60-BBB7-A3B9CACB9131}" destId="{3B80E28C-53F6-47E8-80EB-981910D4060F}" srcOrd="5" destOrd="0" parTransId="{E5BA68F1-9301-4839-859B-778AF36E2D8D}" sibTransId="{19027082-6F28-4A66-A373-5EEA14259845}"/>
    <dgm:cxn modelId="{13B309F5-A640-44AD-88DC-337F73B2831E}" srcId="{A42F3A0F-8389-4B60-BBB7-A3B9CACB9131}" destId="{4A201174-7242-474B-AA12-D04112B47CC7}" srcOrd="0" destOrd="0" parTransId="{9DE27172-8CEA-41F0-9132-2B424E32C305}" sibTransId="{3A085D58-A6B6-4143-AE95-B2F831747D2B}"/>
    <dgm:cxn modelId="{A1F9DCFA-FB98-4DDB-B816-3C1EC1EFD683}" type="presOf" srcId="{79A8E8D9-1E77-4241-947D-7033E4225454}" destId="{0A6E0A15-0A35-43B0-B1EB-84E6C4AFE51B}" srcOrd="0" destOrd="0" presId="urn:microsoft.com/office/officeart/2016/7/layout/RepeatingBendingProcessNew"/>
    <dgm:cxn modelId="{CD151BEA-48F6-4CBA-A362-1E9D43D9E67D}" type="presParOf" srcId="{008EDB50-1E48-412F-9BB5-BC93F5EA7BB2}" destId="{B5512749-9EF7-4B00-87E2-D5821E22463D}" srcOrd="0" destOrd="0" presId="urn:microsoft.com/office/officeart/2016/7/layout/RepeatingBendingProcessNew"/>
    <dgm:cxn modelId="{F8DD74E0-D121-4524-A5ED-BF975C86B065}" type="presParOf" srcId="{008EDB50-1E48-412F-9BB5-BC93F5EA7BB2}" destId="{14EB43EC-B64C-4014-8164-E6916B204B69}" srcOrd="1" destOrd="0" presId="urn:microsoft.com/office/officeart/2016/7/layout/RepeatingBendingProcessNew"/>
    <dgm:cxn modelId="{F2964DDC-1E79-46C8-85FD-C3F93FF03321}" type="presParOf" srcId="{14EB43EC-B64C-4014-8164-E6916B204B69}" destId="{512C902D-13D9-4526-8737-7B19D2ECFB41}" srcOrd="0" destOrd="0" presId="urn:microsoft.com/office/officeart/2016/7/layout/RepeatingBendingProcessNew"/>
    <dgm:cxn modelId="{154717EA-42C2-4612-95B6-C64F9A7EA8D5}" type="presParOf" srcId="{008EDB50-1E48-412F-9BB5-BC93F5EA7BB2}" destId="{4BD81F50-84DC-4DAE-997A-451E6EA1F3BB}" srcOrd="2" destOrd="0" presId="urn:microsoft.com/office/officeart/2016/7/layout/RepeatingBendingProcessNew"/>
    <dgm:cxn modelId="{8F05C01F-A55B-4C87-B9BC-EF37FFB4844D}" type="presParOf" srcId="{008EDB50-1E48-412F-9BB5-BC93F5EA7BB2}" destId="{0A6E0A15-0A35-43B0-B1EB-84E6C4AFE51B}" srcOrd="3" destOrd="0" presId="urn:microsoft.com/office/officeart/2016/7/layout/RepeatingBendingProcessNew"/>
    <dgm:cxn modelId="{4C9907C1-1A18-43AE-B62B-B0C061C8A893}" type="presParOf" srcId="{0A6E0A15-0A35-43B0-B1EB-84E6C4AFE51B}" destId="{37D42B2C-0202-40D7-ACDC-ECA2E1DFBE5C}" srcOrd="0" destOrd="0" presId="urn:microsoft.com/office/officeart/2016/7/layout/RepeatingBendingProcessNew"/>
    <dgm:cxn modelId="{D791004A-EEC6-43EC-9218-909CA6228A84}" type="presParOf" srcId="{008EDB50-1E48-412F-9BB5-BC93F5EA7BB2}" destId="{C26DDE70-FA75-4E64-8BF6-7E17F0FE898A}" srcOrd="4" destOrd="0" presId="urn:microsoft.com/office/officeart/2016/7/layout/RepeatingBendingProcessNew"/>
    <dgm:cxn modelId="{4D6109DD-BB98-4540-A843-7AF29DA17DD5}" type="presParOf" srcId="{008EDB50-1E48-412F-9BB5-BC93F5EA7BB2}" destId="{54E8307E-3AF7-4428-ACCF-821364972CC9}" srcOrd="5" destOrd="0" presId="urn:microsoft.com/office/officeart/2016/7/layout/RepeatingBendingProcessNew"/>
    <dgm:cxn modelId="{A240E8F4-948C-4B91-BC11-14168CEA031A}" type="presParOf" srcId="{54E8307E-3AF7-4428-ACCF-821364972CC9}" destId="{0D947467-B590-4022-9200-B779380AC085}" srcOrd="0" destOrd="0" presId="urn:microsoft.com/office/officeart/2016/7/layout/RepeatingBendingProcessNew"/>
    <dgm:cxn modelId="{7736D4D1-00E6-40D6-9B55-CD749E800949}" type="presParOf" srcId="{008EDB50-1E48-412F-9BB5-BC93F5EA7BB2}" destId="{2C31F1DB-0DD3-40FB-9F68-DEF3EAFEBCB4}" srcOrd="6" destOrd="0" presId="urn:microsoft.com/office/officeart/2016/7/layout/RepeatingBendingProcessNew"/>
    <dgm:cxn modelId="{60EFABE7-1E71-4E7A-AE76-9A0815C6471B}" type="presParOf" srcId="{008EDB50-1E48-412F-9BB5-BC93F5EA7BB2}" destId="{CA40394C-FE2F-4763-96E9-E30B7E586F8F}" srcOrd="7" destOrd="0" presId="urn:microsoft.com/office/officeart/2016/7/layout/RepeatingBendingProcessNew"/>
    <dgm:cxn modelId="{7F9065E9-02BC-4A50-B425-CF5B721589C0}" type="presParOf" srcId="{CA40394C-FE2F-4763-96E9-E30B7E586F8F}" destId="{4ECC2D35-8544-4BA7-81FA-C25CCB8635CE}" srcOrd="0" destOrd="0" presId="urn:microsoft.com/office/officeart/2016/7/layout/RepeatingBendingProcessNew"/>
    <dgm:cxn modelId="{BDB2D75B-2621-40C2-98EF-70351720C68D}" type="presParOf" srcId="{008EDB50-1E48-412F-9BB5-BC93F5EA7BB2}" destId="{1E87C639-DEAD-4B17-B63D-D437D1731F07}" srcOrd="8" destOrd="0" presId="urn:microsoft.com/office/officeart/2016/7/layout/RepeatingBendingProcessNew"/>
    <dgm:cxn modelId="{61C339F2-FA53-4493-8A68-C943ED6D87B2}" type="presParOf" srcId="{008EDB50-1E48-412F-9BB5-BC93F5EA7BB2}" destId="{E4120FD2-D648-4A08-99F7-FFB16EF94A60}" srcOrd="9" destOrd="0" presId="urn:microsoft.com/office/officeart/2016/7/layout/RepeatingBendingProcessNew"/>
    <dgm:cxn modelId="{3CB0B36B-32EE-4CF1-9FEC-3172688DECC8}" type="presParOf" srcId="{E4120FD2-D648-4A08-99F7-FFB16EF94A60}" destId="{FFB4FAF7-2E46-4A2D-92AF-DCC868F5C1B9}" srcOrd="0" destOrd="0" presId="urn:microsoft.com/office/officeart/2016/7/layout/RepeatingBendingProcessNew"/>
    <dgm:cxn modelId="{CBA843C4-B351-44B5-8606-8AAA0ED40AE3}" type="presParOf" srcId="{008EDB50-1E48-412F-9BB5-BC93F5EA7BB2}" destId="{702EDC9B-A9FF-41E2-B726-5C7283C90704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2F3A0F-8389-4B60-BBB7-A3B9CACB91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B80E28C-53F6-47E8-80EB-981910D4060F}">
      <dgm:prSet/>
      <dgm:spPr/>
      <dgm:t>
        <a:bodyPr/>
        <a:lstStyle/>
        <a:p>
          <a:r>
            <a:rPr lang="en-IN" b="1" u="sng"/>
            <a:t>States: </a:t>
          </a:r>
          <a:endParaRPr lang="en-US"/>
        </a:p>
      </dgm:t>
    </dgm:pt>
    <dgm:pt modelId="{E5BA68F1-9301-4839-859B-778AF36E2D8D}" type="parTrans" cxnId="{0353E2F2-8E9C-42AC-BA3D-AC6A859E5DA5}">
      <dgm:prSet/>
      <dgm:spPr/>
      <dgm:t>
        <a:bodyPr/>
        <a:lstStyle/>
        <a:p>
          <a:endParaRPr lang="en-US"/>
        </a:p>
      </dgm:t>
    </dgm:pt>
    <dgm:pt modelId="{19027082-6F28-4A66-A373-5EEA14259845}" type="sibTrans" cxnId="{0353E2F2-8E9C-42AC-BA3D-AC6A859E5DA5}">
      <dgm:prSet/>
      <dgm:spPr/>
      <dgm:t>
        <a:bodyPr/>
        <a:lstStyle/>
        <a:p>
          <a:endParaRPr lang="en-US"/>
        </a:p>
      </dgm:t>
    </dgm:pt>
    <dgm:pt modelId="{24F8F979-C117-41AA-9432-ED3633A550C2}">
      <dgm:prSet/>
      <dgm:spPr/>
      <dgm:t>
        <a:bodyPr/>
        <a:lstStyle/>
        <a:p>
          <a:r>
            <a:rPr lang="en-IN" b="1"/>
            <a:t>Ship Placement:</a:t>
          </a:r>
          <a:r>
            <a:rPr lang="en-IN"/>
            <a:t> The placement of each player's ships on their grid.</a:t>
          </a:r>
          <a:endParaRPr lang="en-US"/>
        </a:p>
      </dgm:t>
    </dgm:pt>
    <dgm:pt modelId="{1831CAF4-6341-4756-8B0D-E8A68F6136E9}" type="parTrans" cxnId="{0B82AC2F-FFF3-499B-9E66-367EE80429B4}">
      <dgm:prSet/>
      <dgm:spPr/>
      <dgm:t>
        <a:bodyPr/>
        <a:lstStyle/>
        <a:p>
          <a:endParaRPr lang="en-US"/>
        </a:p>
      </dgm:t>
    </dgm:pt>
    <dgm:pt modelId="{6A664C67-C4F9-4CDB-A5B3-19B9B90DB623}" type="sibTrans" cxnId="{0B82AC2F-FFF3-499B-9E66-367EE80429B4}">
      <dgm:prSet/>
      <dgm:spPr/>
      <dgm:t>
        <a:bodyPr/>
        <a:lstStyle/>
        <a:p>
          <a:endParaRPr lang="en-US"/>
        </a:p>
      </dgm:t>
    </dgm:pt>
    <dgm:pt modelId="{790B8E1F-CE59-4F59-8A44-2E30A76DF0A2}">
      <dgm:prSet/>
      <dgm:spPr/>
      <dgm:t>
        <a:bodyPr/>
        <a:lstStyle/>
        <a:p>
          <a:r>
            <a:rPr lang="en-IN" b="1"/>
            <a:t>Guesses:</a:t>
          </a:r>
          <a:r>
            <a:rPr lang="en-IN"/>
            <a:t> The previous guesses made by each player.</a:t>
          </a:r>
          <a:endParaRPr lang="en-US"/>
        </a:p>
      </dgm:t>
    </dgm:pt>
    <dgm:pt modelId="{666ABF6F-8F68-4B97-A5EF-2ACD06EC7FC0}" type="parTrans" cxnId="{014A018F-B18A-4773-B0B9-9A9D5538A885}">
      <dgm:prSet/>
      <dgm:spPr/>
      <dgm:t>
        <a:bodyPr/>
        <a:lstStyle/>
        <a:p>
          <a:endParaRPr lang="en-US"/>
        </a:p>
      </dgm:t>
    </dgm:pt>
    <dgm:pt modelId="{ABF4F6BF-33C3-4EE4-8779-4BA334459F2C}" type="sibTrans" cxnId="{014A018F-B18A-4773-B0B9-9A9D5538A885}">
      <dgm:prSet/>
      <dgm:spPr/>
      <dgm:t>
        <a:bodyPr/>
        <a:lstStyle/>
        <a:p>
          <a:endParaRPr lang="en-US"/>
        </a:p>
      </dgm:t>
    </dgm:pt>
    <dgm:pt modelId="{F63FEA1C-177A-49DC-932F-9FA0558ADAF3}">
      <dgm:prSet/>
      <dgm:spPr/>
      <dgm:t>
        <a:bodyPr/>
        <a:lstStyle/>
        <a:p>
          <a:r>
            <a:rPr lang="en-IN" b="1"/>
            <a:t>Hits:</a:t>
          </a:r>
          <a:r>
            <a:rPr lang="en-IN"/>
            <a:t> The previous hits made by each player. </a:t>
          </a:r>
          <a:endParaRPr lang="en-US"/>
        </a:p>
      </dgm:t>
    </dgm:pt>
    <dgm:pt modelId="{FBAC09C0-F6EF-4034-817E-14FB148F3F61}" type="parTrans" cxnId="{B797AF99-E2B2-41CC-9337-12004591974C}">
      <dgm:prSet/>
      <dgm:spPr/>
      <dgm:t>
        <a:bodyPr/>
        <a:lstStyle/>
        <a:p>
          <a:endParaRPr lang="en-US"/>
        </a:p>
      </dgm:t>
    </dgm:pt>
    <dgm:pt modelId="{0DEB5DAA-DB43-410D-91DF-407754CBFA30}" type="sibTrans" cxnId="{B797AF99-E2B2-41CC-9337-12004591974C}">
      <dgm:prSet/>
      <dgm:spPr/>
      <dgm:t>
        <a:bodyPr/>
        <a:lstStyle/>
        <a:p>
          <a:endParaRPr lang="en-US"/>
        </a:p>
      </dgm:t>
    </dgm:pt>
    <dgm:pt modelId="{127C76CA-4844-495C-9CD2-ABA47839FACD}">
      <dgm:prSet/>
      <dgm:spPr/>
      <dgm:t>
        <a:bodyPr/>
        <a:lstStyle/>
        <a:p>
          <a:r>
            <a:rPr lang="en-IN" b="1"/>
            <a:t>Misses:</a:t>
          </a:r>
          <a:r>
            <a:rPr lang="en-IN"/>
            <a:t> The previous misses made by each player. </a:t>
          </a:r>
          <a:endParaRPr lang="en-US"/>
        </a:p>
      </dgm:t>
    </dgm:pt>
    <dgm:pt modelId="{CF788E51-E610-4E97-A83A-E4E2F3A1F5AD}" type="parTrans" cxnId="{140D127A-3665-4559-B63C-78332E2A2746}">
      <dgm:prSet/>
      <dgm:spPr/>
      <dgm:t>
        <a:bodyPr/>
        <a:lstStyle/>
        <a:p>
          <a:endParaRPr lang="en-US"/>
        </a:p>
      </dgm:t>
    </dgm:pt>
    <dgm:pt modelId="{6BDEE3E2-2CE4-452C-AB94-434DD7320DD1}" type="sibTrans" cxnId="{140D127A-3665-4559-B63C-78332E2A2746}">
      <dgm:prSet/>
      <dgm:spPr/>
      <dgm:t>
        <a:bodyPr/>
        <a:lstStyle/>
        <a:p>
          <a:endParaRPr lang="en-US"/>
        </a:p>
      </dgm:t>
    </dgm:pt>
    <dgm:pt modelId="{8C725111-F4DB-4278-92C4-F617F07DB6BA}">
      <dgm:prSet/>
      <dgm:spPr/>
      <dgm:t>
        <a:bodyPr/>
        <a:lstStyle/>
        <a:p>
          <a:r>
            <a:rPr lang="en-IN" b="1"/>
            <a:t>Sunks:</a:t>
          </a:r>
          <a:r>
            <a:rPr lang="en-IN"/>
            <a:t> The previous sunks made by each player. </a:t>
          </a:r>
          <a:endParaRPr lang="en-US"/>
        </a:p>
      </dgm:t>
    </dgm:pt>
    <dgm:pt modelId="{411CDFB7-1540-44FC-B442-BAF9209F5AFF}" type="parTrans" cxnId="{7E3C327D-D889-4F46-9FC5-C2C2742B8CB3}">
      <dgm:prSet/>
      <dgm:spPr/>
      <dgm:t>
        <a:bodyPr/>
        <a:lstStyle/>
        <a:p>
          <a:endParaRPr lang="en-US"/>
        </a:p>
      </dgm:t>
    </dgm:pt>
    <dgm:pt modelId="{1212F856-F6E3-4634-8D83-AAD90E88A38F}" type="sibTrans" cxnId="{7E3C327D-D889-4F46-9FC5-C2C2742B8CB3}">
      <dgm:prSet/>
      <dgm:spPr/>
      <dgm:t>
        <a:bodyPr/>
        <a:lstStyle/>
        <a:p>
          <a:endParaRPr lang="en-US"/>
        </a:p>
      </dgm:t>
    </dgm:pt>
    <dgm:pt modelId="{008EDB50-1E48-412F-9BB5-BC93F5EA7BB2}" type="pres">
      <dgm:prSet presAssocID="{A42F3A0F-8389-4B60-BBB7-A3B9CACB9131}" presName="Name0" presStyleCnt="0">
        <dgm:presLayoutVars>
          <dgm:dir/>
          <dgm:resizeHandles val="exact"/>
        </dgm:presLayoutVars>
      </dgm:prSet>
      <dgm:spPr/>
    </dgm:pt>
    <dgm:pt modelId="{702EDC9B-A9FF-41E2-B726-5C7283C90704}" type="pres">
      <dgm:prSet presAssocID="{3B80E28C-53F6-47E8-80EB-981910D4060F}" presName="node" presStyleLbl="node1" presStyleIdx="0" presStyleCnt="6">
        <dgm:presLayoutVars>
          <dgm:bulletEnabled val="1"/>
        </dgm:presLayoutVars>
      </dgm:prSet>
      <dgm:spPr/>
    </dgm:pt>
    <dgm:pt modelId="{3663096B-3F5A-4CAC-9D83-67769231EACA}" type="pres">
      <dgm:prSet presAssocID="{19027082-6F28-4A66-A373-5EEA14259845}" presName="sibTrans" presStyleLbl="sibTrans1D1" presStyleIdx="0" presStyleCnt="5"/>
      <dgm:spPr/>
    </dgm:pt>
    <dgm:pt modelId="{31085130-7283-4021-B4BB-D9B80919DDC6}" type="pres">
      <dgm:prSet presAssocID="{19027082-6F28-4A66-A373-5EEA14259845}" presName="connectorText" presStyleLbl="sibTrans1D1" presStyleIdx="0" presStyleCnt="5"/>
      <dgm:spPr/>
    </dgm:pt>
    <dgm:pt modelId="{97AEDB0E-76C2-43C4-9873-6D69E1C5594B}" type="pres">
      <dgm:prSet presAssocID="{24F8F979-C117-41AA-9432-ED3633A550C2}" presName="node" presStyleLbl="node1" presStyleIdx="1" presStyleCnt="6">
        <dgm:presLayoutVars>
          <dgm:bulletEnabled val="1"/>
        </dgm:presLayoutVars>
      </dgm:prSet>
      <dgm:spPr/>
    </dgm:pt>
    <dgm:pt modelId="{38ACD830-DBC9-43FC-A684-E4B3B0CA2542}" type="pres">
      <dgm:prSet presAssocID="{6A664C67-C4F9-4CDB-A5B3-19B9B90DB623}" presName="sibTrans" presStyleLbl="sibTrans1D1" presStyleIdx="1" presStyleCnt="5"/>
      <dgm:spPr/>
    </dgm:pt>
    <dgm:pt modelId="{D257CAFE-5BAB-447B-BE8E-D907D18D876A}" type="pres">
      <dgm:prSet presAssocID="{6A664C67-C4F9-4CDB-A5B3-19B9B90DB623}" presName="connectorText" presStyleLbl="sibTrans1D1" presStyleIdx="1" presStyleCnt="5"/>
      <dgm:spPr/>
    </dgm:pt>
    <dgm:pt modelId="{4CB7A073-32A2-48B2-9A36-D0FEBD3C70CC}" type="pres">
      <dgm:prSet presAssocID="{790B8E1F-CE59-4F59-8A44-2E30A76DF0A2}" presName="node" presStyleLbl="node1" presStyleIdx="2" presStyleCnt="6">
        <dgm:presLayoutVars>
          <dgm:bulletEnabled val="1"/>
        </dgm:presLayoutVars>
      </dgm:prSet>
      <dgm:spPr/>
    </dgm:pt>
    <dgm:pt modelId="{DFA0A920-B0E0-4310-961A-918D3E5EC751}" type="pres">
      <dgm:prSet presAssocID="{ABF4F6BF-33C3-4EE4-8779-4BA334459F2C}" presName="sibTrans" presStyleLbl="sibTrans1D1" presStyleIdx="2" presStyleCnt="5"/>
      <dgm:spPr/>
    </dgm:pt>
    <dgm:pt modelId="{BB247903-0C11-411B-8B9A-3CAA982C20E1}" type="pres">
      <dgm:prSet presAssocID="{ABF4F6BF-33C3-4EE4-8779-4BA334459F2C}" presName="connectorText" presStyleLbl="sibTrans1D1" presStyleIdx="2" presStyleCnt="5"/>
      <dgm:spPr/>
    </dgm:pt>
    <dgm:pt modelId="{50F0022A-085D-46FA-8BA9-093D6A6F9F1C}" type="pres">
      <dgm:prSet presAssocID="{F63FEA1C-177A-49DC-932F-9FA0558ADAF3}" presName="node" presStyleLbl="node1" presStyleIdx="3" presStyleCnt="6">
        <dgm:presLayoutVars>
          <dgm:bulletEnabled val="1"/>
        </dgm:presLayoutVars>
      </dgm:prSet>
      <dgm:spPr/>
    </dgm:pt>
    <dgm:pt modelId="{3AADC4C6-0FFD-4143-8605-6E4B67F13AF3}" type="pres">
      <dgm:prSet presAssocID="{0DEB5DAA-DB43-410D-91DF-407754CBFA30}" presName="sibTrans" presStyleLbl="sibTrans1D1" presStyleIdx="3" presStyleCnt="5"/>
      <dgm:spPr/>
    </dgm:pt>
    <dgm:pt modelId="{FE76F33B-0A35-4A7A-BA79-3C3A6A4CF215}" type="pres">
      <dgm:prSet presAssocID="{0DEB5DAA-DB43-410D-91DF-407754CBFA30}" presName="connectorText" presStyleLbl="sibTrans1D1" presStyleIdx="3" presStyleCnt="5"/>
      <dgm:spPr/>
    </dgm:pt>
    <dgm:pt modelId="{E6FD6FEF-B196-4D15-AE2D-760D0011D6F3}" type="pres">
      <dgm:prSet presAssocID="{127C76CA-4844-495C-9CD2-ABA47839FACD}" presName="node" presStyleLbl="node1" presStyleIdx="4" presStyleCnt="6">
        <dgm:presLayoutVars>
          <dgm:bulletEnabled val="1"/>
        </dgm:presLayoutVars>
      </dgm:prSet>
      <dgm:spPr/>
    </dgm:pt>
    <dgm:pt modelId="{B8BF521D-AE98-43D4-AAB1-E4C5F0ED076E}" type="pres">
      <dgm:prSet presAssocID="{6BDEE3E2-2CE4-452C-AB94-434DD7320DD1}" presName="sibTrans" presStyleLbl="sibTrans1D1" presStyleIdx="4" presStyleCnt="5"/>
      <dgm:spPr/>
    </dgm:pt>
    <dgm:pt modelId="{65DF99FD-091E-4293-B810-46F3E027435D}" type="pres">
      <dgm:prSet presAssocID="{6BDEE3E2-2CE4-452C-AB94-434DD7320DD1}" presName="connectorText" presStyleLbl="sibTrans1D1" presStyleIdx="4" presStyleCnt="5"/>
      <dgm:spPr/>
    </dgm:pt>
    <dgm:pt modelId="{6B9AFA0F-53DB-4372-B714-54CC70848D19}" type="pres">
      <dgm:prSet presAssocID="{8C725111-F4DB-4278-92C4-F617F07DB6BA}" presName="node" presStyleLbl="node1" presStyleIdx="5" presStyleCnt="6">
        <dgm:presLayoutVars>
          <dgm:bulletEnabled val="1"/>
        </dgm:presLayoutVars>
      </dgm:prSet>
      <dgm:spPr/>
    </dgm:pt>
  </dgm:ptLst>
  <dgm:cxnLst>
    <dgm:cxn modelId="{A2C54112-128E-47A9-9313-C3418BB474B8}" type="presOf" srcId="{19027082-6F28-4A66-A373-5EEA14259845}" destId="{31085130-7283-4021-B4BB-D9B80919DDC6}" srcOrd="1" destOrd="0" presId="urn:microsoft.com/office/officeart/2016/7/layout/RepeatingBendingProcessNew"/>
    <dgm:cxn modelId="{0B9FAF25-3A29-4BE5-AFC6-A975CB4B53DE}" type="presOf" srcId="{19027082-6F28-4A66-A373-5EEA14259845}" destId="{3663096B-3F5A-4CAC-9D83-67769231EACA}" srcOrd="0" destOrd="0" presId="urn:microsoft.com/office/officeart/2016/7/layout/RepeatingBendingProcessNew"/>
    <dgm:cxn modelId="{0B82AC2F-FFF3-499B-9E66-367EE80429B4}" srcId="{A42F3A0F-8389-4B60-BBB7-A3B9CACB9131}" destId="{24F8F979-C117-41AA-9432-ED3633A550C2}" srcOrd="1" destOrd="0" parTransId="{1831CAF4-6341-4756-8B0D-E8A68F6136E9}" sibTransId="{6A664C67-C4F9-4CDB-A5B3-19B9B90DB623}"/>
    <dgm:cxn modelId="{57DDC940-859A-42EE-9ADF-C647D1DFBB72}" type="presOf" srcId="{ABF4F6BF-33C3-4EE4-8779-4BA334459F2C}" destId="{DFA0A920-B0E0-4310-961A-918D3E5EC751}" srcOrd="0" destOrd="0" presId="urn:microsoft.com/office/officeart/2016/7/layout/RepeatingBendingProcessNew"/>
    <dgm:cxn modelId="{232F2865-781D-415F-99A1-21F122F5C168}" type="presOf" srcId="{127C76CA-4844-495C-9CD2-ABA47839FACD}" destId="{E6FD6FEF-B196-4D15-AE2D-760D0011D6F3}" srcOrd="0" destOrd="0" presId="urn:microsoft.com/office/officeart/2016/7/layout/RepeatingBendingProcessNew"/>
    <dgm:cxn modelId="{E6547545-FDB3-472C-A58D-11B9665FBBD6}" type="presOf" srcId="{6BDEE3E2-2CE4-452C-AB94-434DD7320DD1}" destId="{65DF99FD-091E-4293-B810-46F3E027435D}" srcOrd="1" destOrd="0" presId="urn:microsoft.com/office/officeart/2016/7/layout/RepeatingBendingProcessNew"/>
    <dgm:cxn modelId="{27BD8A4B-B8AE-44A4-9872-64A3C281AC88}" type="presOf" srcId="{A42F3A0F-8389-4B60-BBB7-A3B9CACB9131}" destId="{008EDB50-1E48-412F-9BB5-BC93F5EA7BB2}" srcOrd="0" destOrd="0" presId="urn:microsoft.com/office/officeart/2016/7/layout/RepeatingBendingProcessNew"/>
    <dgm:cxn modelId="{CDAD1772-4AF9-4E1F-8812-512D47480C31}" type="presOf" srcId="{6A664C67-C4F9-4CDB-A5B3-19B9B90DB623}" destId="{D257CAFE-5BAB-447B-BE8E-D907D18D876A}" srcOrd="1" destOrd="0" presId="urn:microsoft.com/office/officeart/2016/7/layout/RepeatingBendingProcessNew"/>
    <dgm:cxn modelId="{23542F78-D694-489D-B26E-8EDFEA1B85A3}" type="presOf" srcId="{790B8E1F-CE59-4F59-8A44-2E30A76DF0A2}" destId="{4CB7A073-32A2-48B2-9A36-D0FEBD3C70CC}" srcOrd="0" destOrd="0" presId="urn:microsoft.com/office/officeart/2016/7/layout/RepeatingBendingProcessNew"/>
    <dgm:cxn modelId="{140D127A-3665-4559-B63C-78332E2A2746}" srcId="{A42F3A0F-8389-4B60-BBB7-A3B9CACB9131}" destId="{127C76CA-4844-495C-9CD2-ABA47839FACD}" srcOrd="4" destOrd="0" parTransId="{CF788E51-E610-4E97-A83A-E4E2F3A1F5AD}" sibTransId="{6BDEE3E2-2CE4-452C-AB94-434DD7320DD1}"/>
    <dgm:cxn modelId="{7E3C327D-D889-4F46-9FC5-C2C2742B8CB3}" srcId="{A42F3A0F-8389-4B60-BBB7-A3B9CACB9131}" destId="{8C725111-F4DB-4278-92C4-F617F07DB6BA}" srcOrd="5" destOrd="0" parTransId="{411CDFB7-1540-44FC-B442-BAF9209F5AFF}" sibTransId="{1212F856-F6E3-4634-8D83-AAD90E88A38F}"/>
    <dgm:cxn modelId="{014A018F-B18A-4773-B0B9-9A9D5538A885}" srcId="{A42F3A0F-8389-4B60-BBB7-A3B9CACB9131}" destId="{790B8E1F-CE59-4F59-8A44-2E30A76DF0A2}" srcOrd="2" destOrd="0" parTransId="{666ABF6F-8F68-4B97-A5EF-2ACD06EC7FC0}" sibTransId="{ABF4F6BF-33C3-4EE4-8779-4BA334459F2C}"/>
    <dgm:cxn modelId="{26C1A991-D0FC-46F1-97C0-99FEEE9C0483}" type="presOf" srcId="{6BDEE3E2-2CE4-452C-AB94-434DD7320DD1}" destId="{B8BF521D-AE98-43D4-AAB1-E4C5F0ED076E}" srcOrd="0" destOrd="0" presId="urn:microsoft.com/office/officeart/2016/7/layout/RepeatingBendingProcessNew"/>
    <dgm:cxn modelId="{A4F6B091-A366-43FC-A1F7-FC2DD89190D1}" type="presOf" srcId="{ABF4F6BF-33C3-4EE4-8779-4BA334459F2C}" destId="{BB247903-0C11-411B-8B9A-3CAA982C20E1}" srcOrd="1" destOrd="0" presId="urn:microsoft.com/office/officeart/2016/7/layout/RepeatingBendingProcessNew"/>
    <dgm:cxn modelId="{46B4ED95-051D-4E2C-BADC-F2EC5E5BF74D}" type="presOf" srcId="{F63FEA1C-177A-49DC-932F-9FA0558ADAF3}" destId="{50F0022A-085D-46FA-8BA9-093D6A6F9F1C}" srcOrd="0" destOrd="0" presId="urn:microsoft.com/office/officeart/2016/7/layout/RepeatingBendingProcessNew"/>
    <dgm:cxn modelId="{B797AF99-E2B2-41CC-9337-12004591974C}" srcId="{A42F3A0F-8389-4B60-BBB7-A3B9CACB9131}" destId="{F63FEA1C-177A-49DC-932F-9FA0558ADAF3}" srcOrd="3" destOrd="0" parTransId="{FBAC09C0-F6EF-4034-817E-14FB148F3F61}" sibTransId="{0DEB5DAA-DB43-410D-91DF-407754CBFA30}"/>
    <dgm:cxn modelId="{39F9BDB5-39B1-414C-88B5-C38AB9EE4DC2}" type="presOf" srcId="{8C725111-F4DB-4278-92C4-F617F07DB6BA}" destId="{6B9AFA0F-53DB-4372-B714-54CC70848D19}" srcOrd="0" destOrd="0" presId="urn:microsoft.com/office/officeart/2016/7/layout/RepeatingBendingProcessNew"/>
    <dgm:cxn modelId="{C17ED9BE-0FC4-4436-A016-79CEE97BDEE6}" type="presOf" srcId="{24F8F979-C117-41AA-9432-ED3633A550C2}" destId="{97AEDB0E-76C2-43C4-9873-6D69E1C5594B}" srcOrd="0" destOrd="0" presId="urn:microsoft.com/office/officeart/2016/7/layout/RepeatingBendingProcessNew"/>
    <dgm:cxn modelId="{D6C602D1-D6A1-4587-ACC5-0B2BC4019DD5}" type="presOf" srcId="{0DEB5DAA-DB43-410D-91DF-407754CBFA30}" destId="{3AADC4C6-0FFD-4143-8605-6E4B67F13AF3}" srcOrd="0" destOrd="0" presId="urn:microsoft.com/office/officeart/2016/7/layout/RepeatingBendingProcessNew"/>
    <dgm:cxn modelId="{851623E0-822B-401B-B024-98601278231C}" type="presOf" srcId="{3B80E28C-53F6-47E8-80EB-981910D4060F}" destId="{702EDC9B-A9FF-41E2-B726-5C7283C90704}" srcOrd="0" destOrd="0" presId="urn:microsoft.com/office/officeart/2016/7/layout/RepeatingBendingProcessNew"/>
    <dgm:cxn modelId="{F6CEE7EC-4901-4407-815B-84ECC52F5793}" type="presOf" srcId="{0DEB5DAA-DB43-410D-91DF-407754CBFA30}" destId="{FE76F33B-0A35-4A7A-BA79-3C3A6A4CF215}" srcOrd="1" destOrd="0" presId="urn:microsoft.com/office/officeart/2016/7/layout/RepeatingBendingProcessNew"/>
    <dgm:cxn modelId="{0353E2F2-8E9C-42AC-BA3D-AC6A859E5DA5}" srcId="{A42F3A0F-8389-4B60-BBB7-A3B9CACB9131}" destId="{3B80E28C-53F6-47E8-80EB-981910D4060F}" srcOrd="0" destOrd="0" parTransId="{E5BA68F1-9301-4839-859B-778AF36E2D8D}" sibTransId="{19027082-6F28-4A66-A373-5EEA14259845}"/>
    <dgm:cxn modelId="{5D7004FF-9106-489C-88D7-308A02445938}" type="presOf" srcId="{6A664C67-C4F9-4CDB-A5B3-19B9B90DB623}" destId="{38ACD830-DBC9-43FC-A684-E4B3B0CA2542}" srcOrd="0" destOrd="0" presId="urn:microsoft.com/office/officeart/2016/7/layout/RepeatingBendingProcessNew"/>
    <dgm:cxn modelId="{CBA843C4-B351-44B5-8606-8AAA0ED40AE3}" type="presParOf" srcId="{008EDB50-1E48-412F-9BB5-BC93F5EA7BB2}" destId="{702EDC9B-A9FF-41E2-B726-5C7283C90704}" srcOrd="0" destOrd="0" presId="urn:microsoft.com/office/officeart/2016/7/layout/RepeatingBendingProcessNew"/>
    <dgm:cxn modelId="{8663F9A6-B5D6-4482-AAEE-D7DADFF03D98}" type="presParOf" srcId="{008EDB50-1E48-412F-9BB5-BC93F5EA7BB2}" destId="{3663096B-3F5A-4CAC-9D83-67769231EACA}" srcOrd="1" destOrd="0" presId="urn:microsoft.com/office/officeart/2016/7/layout/RepeatingBendingProcessNew"/>
    <dgm:cxn modelId="{F39C56CD-79FC-485A-A383-F48395169D74}" type="presParOf" srcId="{3663096B-3F5A-4CAC-9D83-67769231EACA}" destId="{31085130-7283-4021-B4BB-D9B80919DDC6}" srcOrd="0" destOrd="0" presId="urn:microsoft.com/office/officeart/2016/7/layout/RepeatingBendingProcessNew"/>
    <dgm:cxn modelId="{E5431A50-C88E-44EB-B8A0-14C74E155D1C}" type="presParOf" srcId="{008EDB50-1E48-412F-9BB5-BC93F5EA7BB2}" destId="{97AEDB0E-76C2-43C4-9873-6D69E1C5594B}" srcOrd="2" destOrd="0" presId="urn:microsoft.com/office/officeart/2016/7/layout/RepeatingBendingProcessNew"/>
    <dgm:cxn modelId="{645E4D51-D59A-40A6-84AD-93A9C31D2036}" type="presParOf" srcId="{008EDB50-1E48-412F-9BB5-BC93F5EA7BB2}" destId="{38ACD830-DBC9-43FC-A684-E4B3B0CA2542}" srcOrd="3" destOrd="0" presId="urn:microsoft.com/office/officeart/2016/7/layout/RepeatingBendingProcessNew"/>
    <dgm:cxn modelId="{97061231-B7C1-49F2-816D-1C3E7480CAC1}" type="presParOf" srcId="{38ACD830-DBC9-43FC-A684-E4B3B0CA2542}" destId="{D257CAFE-5BAB-447B-BE8E-D907D18D876A}" srcOrd="0" destOrd="0" presId="urn:microsoft.com/office/officeart/2016/7/layout/RepeatingBendingProcessNew"/>
    <dgm:cxn modelId="{6EC1FD59-36FC-4381-B998-C84BEE4CA7DD}" type="presParOf" srcId="{008EDB50-1E48-412F-9BB5-BC93F5EA7BB2}" destId="{4CB7A073-32A2-48B2-9A36-D0FEBD3C70CC}" srcOrd="4" destOrd="0" presId="urn:microsoft.com/office/officeart/2016/7/layout/RepeatingBendingProcessNew"/>
    <dgm:cxn modelId="{B01A72CB-0BD0-4DF8-A2FF-CD391DC7B7C9}" type="presParOf" srcId="{008EDB50-1E48-412F-9BB5-BC93F5EA7BB2}" destId="{DFA0A920-B0E0-4310-961A-918D3E5EC751}" srcOrd="5" destOrd="0" presId="urn:microsoft.com/office/officeart/2016/7/layout/RepeatingBendingProcessNew"/>
    <dgm:cxn modelId="{B1AFA2ED-9383-4897-BCB1-CCEE44CEFD21}" type="presParOf" srcId="{DFA0A920-B0E0-4310-961A-918D3E5EC751}" destId="{BB247903-0C11-411B-8B9A-3CAA982C20E1}" srcOrd="0" destOrd="0" presId="urn:microsoft.com/office/officeart/2016/7/layout/RepeatingBendingProcessNew"/>
    <dgm:cxn modelId="{63A8A930-C898-4E7D-A937-2A34DA5EE097}" type="presParOf" srcId="{008EDB50-1E48-412F-9BB5-BC93F5EA7BB2}" destId="{50F0022A-085D-46FA-8BA9-093D6A6F9F1C}" srcOrd="6" destOrd="0" presId="urn:microsoft.com/office/officeart/2016/7/layout/RepeatingBendingProcessNew"/>
    <dgm:cxn modelId="{4EEB7FF7-B76D-471F-B0C3-8DD8258DDBAC}" type="presParOf" srcId="{008EDB50-1E48-412F-9BB5-BC93F5EA7BB2}" destId="{3AADC4C6-0FFD-4143-8605-6E4B67F13AF3}" srcOrd="7" destOrd="0" presId="urn:microsoft.com/office/officeart/2016/7/layout/RepeatingBendingProcessNew"/>
    <dgm:cxn modelId="{6C0B78A0-A916-4B72-926D-2419B72A4E4D}" type="presParOf" srcId="{3AADC4C6-0FFD-4143-8605-6E4B67F13AF3}" destId="{FE76F33B-0A35-4A7A-BA79-3C3A6A4CF215}" srcOrd="0" destOrd="0" presId="urn:microsoft.com/office/officeart/2016/7/layout/RepeatingBendingProcessNew"/>
    <dgm:cxn modelId="{CA830000-472C-4B16-86A3-DFA8B08031F1}" type="presParOf" srcId="{008EDB50-1E48-412F-9BB5-BC93F5EA7BB2}" destId="{E6FD6FEF-B196-4D15-AE2D-760D0011D6F3}" srcOrd="8" destOrd="0" presId="urn:microsoft.com/office/officeart/2016/7/layout/RepeatingBendingProcessNew"/>
    <dgm:cxn modelId="{BB15D7BE-5FBC-409F-8A1D-153846C50A6A}" type="presParOf" srcId="{008EDB50-1E48-412F-9BB5-BC93F5EA7BB2}" destId="{B8BF521D-AE98-43D4-AAB1-E4C5F0ED076E}" srcOrd="9" destOrd="0" presId="urn:microsoft.com/office/officeart/2016/7/layout/RepeatingBendingProcessNew"/>
    <dgm:cxn modelId="{EE37E3D2-A827-4DBA-B567-D8E54AAD12D1}" type="presParOf" srcId="{B8BF521D-AE98-43D4-AAB1-E4C5F0ED076E}" destId="{65DF99FD-091E-4293-B810-46F3E027435D}" srcOrd="0" destOrd="0" presId="urn:microsoft.com/office/officeart/2016/7/layout/RepeatingBendingProcessNew"/>
    <dgm:cxn modelId="{B69F5128-B448-4F6E-8F84-C5D5B60D9C54}" type="presParOf" srcId="{008EDB50-1E48-412F-9BB5-BC93F5EA7BB2}" destId="{6B9AFA0F-53DB-4372-B714-54CC70848D19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2F3A0F-8389-4B60-BBB7-A3B9CACB91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B80E28C-53F6-47E8-80EB-981910D4060F}">
      <dgm:prSet/>
      <dgm:spPr/>
      <dgm:t>
        <a:bodyPr/>
        <a:lstStyle/>
        <a:p>
          <a:r>
            <a:rPr lang="en-IN" b="1" u="sng"/>
            <a:t>Rewards/Penalties: </a:t>
          </a:r>
          <a:endParaRPr lang="en-US"/>
        </a:p>
      </dgm:t>
    </dgm:pt>
    <dgm:pt modelId="{E5BA68F1-9301-4839-859B-778AF36E2D8D}" type="parTrans" cxnId="{0353E2F2-8E9C-42AC-BA3D-AC6A859E5DA5}">
      <dgm:prSet/>
      <dgm:spPr/>
      <dgm:t>
        <a:bodyPr/>
        <a:lstStyle/>
        <a:p>
          <a:endParaRPr lang="en-US"/>
        </a:p>
      </dgm:t>
    </dgm:pt>
    <dgm:pt modelId="{19027082-6F28-4A66-A373-5EEA14259845}" type="sibTrans" cxnId="{0353E2F2-8E9C-42AC-BA3D-AC6A859E5DA5}">
      <dgm:prSet/>
      <dgm:spPr/>
      <dgm:t>
        <a:bodyPr/>
        <a:lstStyle/>
        <a:p>
          <a:endParaRPr lang="en-US"/>
        </a:p>
      </dgm:t>
    </dgm:pt>
    <dgm:pt modelId="{A4E4269F-8F2B-4F27-AABB-8BF2B29C459B}">
      <dgm:prSet/>
      <dgm:spPr/>
      <dgm:t>
        <a:bodyPr/>
        <a:lstStyle/>
        <a:p>
          <a:r>
            <a:rPr lang="en-IN" b="1"/>
            <a:t>Reward:</a:t>
          </a:r>
          <a:r>
            <a:rPr lang="en-IN"/>
            <a:t> The reward for the AI player is for successfully hitting and sinking the opposing player's ships. </a:t>
          </a:r>
          <a:endParaRPr lang="en-US"/>
        </a:p>
      </dgm:t>
    </dgm:pt>
    <dgm:pt modelId="{817972E5-EC39-4571-9193-64F4DCF2EA0F}" type="parTrans" cxnId="{EE86254E-4DCA-4650-B4B2-AE0B6C3CE1AC}">
      <dgm:prSet/>
      <dgm:spPr/>
      <dgm:t>
        <a:bodyPr/>
        <a:lstStyle/>
        <a:p>
          <a:endParaRPr lang="en-US"/>
        </a:p>
      </dgm:t>
    </dgm:pt>
    <dgm:pt modelId="{A33CBC49-4BD0-4596-9810-ADB7762653AB}" type="sibTrans" cxnId="{EE86254E-4DCA-4650-B4B2-AE0B6C3CE1AC}">
      <dgm:prSet/>
      <dgm:spPr/>
      <dgm:t>
        <a:bodyPr/>
        <a:lstStyle/>
        <a:p>
          <a:endParaRPr lang="en-US"/>
        </a:p>
      </dgm:t>
    </dgm:pt>
    <dgm:pt modelId="{B71A77E4-CB7D-4E0A-B7DE-BD1E1911FDB6}">
      <dgm:prSet/>
      <dgm:spPr/>
      <dgm:t>
        <a:bodyPr/>
        <a:lstStyle/>
        <a:p>
          <a:r>
            <a:rPr lang="en-IN" b="1"/>
            <a:t>Penalty:</a:t>
          </a:r>
          <a:r>
            <a:rPr lang="en-IN"/>
            <a:t> The penalty for the AI player is for making an incorrect guess, which results in a miss and wastes a turn. </a:t>
          </a:r>
          <a:endParaRPr lang="en-US"/>
        </a:p>
      </dgm:t>
    </dgm:pt>
    <dgm:pt modelId="{8E614909-42B2-47DB-AB36-278851D863FF}" type="parTrans" cxnId="{76EF6CE7-DE28-4980-9740-AF5A70372A78}">
      <dgm:prSet/>
      <dgm:spPr/>
      <dgm:t>
        <a:bodyPr/>
        <a:lstStyle/>
        <a:p>
          <a:endParaRPr lang="en-US"/>
        </a:p>
      </dgm:t>
    </dgm:pt>
    <dgm:pt modelId="{48AF357E-8393-4A1A-93D6-1A707A72F944}" type="sibTrans" cxnId="{76EF6CE7-DE28-4980-9740-AF5A70372A78}">
      <dgm:prSet/>
      <dgm:spPr/>
      <dgm:t>
        <a:bodyPr/>
        <a:lstStyle/>
        <a:p>
          <a:endParaRPr lang="en-US"/>
        </a:p>
      </dgm:t>
    </dgm:pt>
    <dgm:pt modelId="{008EDB50-1E48-412F-9BB5-BC93F5EA7BB2}" type="pres">
      <dgm:prSet presAssocID="{A42F3A0F-8389-4B60-BBB7-A3B9CACB9131}" presName="Name0" presStyleCnt="0">
        <dgm:presLayoutVars>
          <dgm:dir/>
          <dgm:resizeHandles val="exact"/>
        </dgm:presLayoutVars>
      </dgm:prSet>
      <dgm:spPr/>
    </dgm:pt>
    <dgm:pt modelId="{702EDC9B-A9FF-41E2-B726-5C7283C90704}" type="pres">
      <dgm:prSet presAssocID="{3B80E28C-53F6-47E8-80EB-981910D4060F}" presName="node" presStyleLbl="node1" presStyleIdx="0" presStyleCnt="3">
        <dgm:presLayoutVars>
          <dgm:bulletEnabled val="1"/>
        </dgm:presLayoutVars>
      </dgm:prSet>
      <dgm:spPr/>
    </dgm:pt>
    <dgm:pt modelId="{3663096B-3F5A-4CAC-9D83-67769231EACA}" type="pres">
      <dgm:prSet presAssocID="{19027082-6F28-4A66-A373-5EEA14259845}" presName="sibTrans" presStyleLbl="sibTrans1D1" presStyleIdx="0" presStyleCnt="2"/>
      <dgm:spPr/>
    </dgm:pt>
    <dgm:pt modelId="{31085130-7283-4021-B4BB-D9B80919DDC6}" type="pres">
      <dgm:prSet presAssocID="{19027082-6F28-4A66-A373-5EEA14259845}" presName="connectorText" presStyleLbl="sibTrans1D1" presStyleIdx="0" presStyleCnt="2"/>
      <dgm:spPr/>
    </dgm:pt>
    <dgm:pt modelId="{BE39236D-99E4-4B54-94D3-FDAFE17B15D8}" type="pres">
      <dgm:prSet presAssocID="{A4E4269F-8F2B-4F27-AABB-8BF2B29C459B}" presName="node" presStyleLbl="node1" presStyleIdx="1" presStyleCnt="3">
        <dgm:presLayoutVars>
          <dgm:bulletEnabled val="1"/>
        </dgm:presLayoutVars>
      </dgm:prSet>
      <dgm:spPr/>
    </dgm:pt>
    <dgm:pt modelId="{90B1A656-07AD-4BA7-A7E1-64BBF097D233}" type="pres">
      <dgm:prSet presAssocID="{A33CBC49-4BD0-4596-9810-ADB7762653AB}" presName="sibTrans" presStyleLbl="sibTrans1D1" presStyleIdx="1" presStyleCnt="2"/>
      <dgm:spPr/>
    </dgm:pt>
    <dgm:pt modelId="{FEEA82D4-181A-4D3D-9AE6-1616D7B2BF7D}" type="pres">
      <dgm:prSet presAssocID="{A33CBC49-4BD0-4596-9810-ADB7762653AB}" presName="connectorText" presStyleLbl="sibTrans1D1" presStyleIdx="1" presStyleCnt="2"/>
      <dgm:spPr/>
    </dgm:pt>
    <dgm:pt modelId="{BBCE0CD7-AE00-435F-A218-C1E63E129E17}" type="pres">
      <dgm:prSet presAssocID="{B71A77E4-CB7D-4E0A-B7DE-BD1E1911FDB6}" presName="node" presStyleLbl="node1" presStyleIdx="2" presStyleCnt="3">
        <dgm:presLayoutVars>
          <dgm:bulletEnabled val="1"/>
        </dgm:presLayoutVars>
      </dgm:prSet>
      <dgm:spPr/>
    </dgm:pt>
  </dgm:ptLst>
  <dgm:cxnLst>
    <dgm:cxn modelId="{69DA7C08-546C-46B9-B7F8-22B0B860AC39}" type="presOf" srcId="{A33CBC49-4BD0-4596-9810-ADB7762653AB}" destId="{FEEA82D4-181A-4D3D-9AE6-1616D7B2BF7D}" srcOrd="1" destOrd="0" presId="urn:microsoft.com/office/officeart/2016/7/layout/RepeatingBendingProcessNew"/>
    <dgm:cxn modelId="{A2C54112-128E-47A9-9313-C3418BB474B8}" type="presOf" srcId="{19027082-6F28-4A66-A373-5EEA14259845}" destId="{31085130-7283-4021-B4BB-D9B80919DDC6}" srcOrd="1" destOrd="0" presId="urn:microsoft.com/office/officeart/2016/7/layout/RepeatingBendingProcessNew"/>
    <dgm:cxn modelId="{0B9FAF25-3A29-4BE5-AFC6-A975CB4B53DE}" type="presOf" srcId="{19027082-6F28-4A66-A373-5EEA14259845}" destId="{3663096B-3F5A-4CAC-9D83-67769231EACA}" srcOrd="0" destOrd="0" presId="urn:microsoft.com/office/officeart/2016/7/layout/RepeatingBendingProcessNew"/>
    <dgm:cxn modelId="{27BD8A4B-B8AE-44A4-9872-64A3C281AC88}" type="presOf" srcId="{A42F3A0F-8389-4B60-BBB7-A3B9CACB9131}" destId="{008EDB50-1E48-412F-9BB5-BC93F5EA7BB2}" srcOrd="0" destOrd="0" presId="urn:microsoft.com/office/officeart/2016/7/layout/RepeatingBendingProcessNew"/>
    <dgm:cxn modelId="{EE86254E-4DCA-4650-B4B2-AE0B6C3CE1AC}" srcId="{A42F3A0F-8389-4B60-BBB7-A3B9CACB9131}" destId="{A4E4269F-8F2B-4F27-AABB-8BF2B29C459B}" srcOrd="1" destOrd="0" parTransId="{817972E5-EC39-4571-9193-64F4DCF2EA0F}" sibTransId="{A33CBC49-4BD0-4596-9810-ADB7762653AB}"/>
    <dgm:cxn modelId="{5314E286-FC1D-4D71-9440-F3CCE3D0D157}" type="presOf" srcId="{B71A77E4-CB7D-4E0A-B7DE-BD1E1911FDB6}" destId="{BBCE0CD7-AE00-435F-A218-C1E63E129E17}" srcOrd="0" destOrd="0" presId="urn:microsoft.com/office/officeart/2016/7/layout/RepeatingBendingProcessNew"/>
    <dgm:cxn modelId="{FB5DE89B-13C8-4172-BD5B-A59C50FE3B44}" type="presOf" srcId="{A4E4269F-8F2B-4F27-AABB-8BF2B29C459B}" destId="{BE39236D-99E4-4B54-94D3-FDAFE17B15D8}" srcOrd="0" destOrd="0" presId="urn:microsoft.com/office/officeart/2016/7/layout/RepeatingBendingProcessNew"/>
    <dgm:cxn modelId="{BD1ACEBD-DC97-4346-98A9-EEA5CC90FD00}" type="presOf" srcId="{A33CBC49-4BD0-4596-9810-ADB7762653AB}" destId="{90B1A656-07AD-4BA7-A7E1-64BBF097D233}" srcOrd="0" destOrd="0" presId="urn:microsoft.com/office/officeart/2016/7/layout/RepeatingBendingProcessNew"/>
    <dgm:cxn modelId="{851623E0-822B-401B-B024-98601278231C}" type="presOf" srcId="{3B80E28C-53F6-47E8-80EB-981910D4060F}" destId="{702EDC9B-A9FF-41E2-B726-5C7283C90704}" srcOrd="0" destOrd="0" presId="urn:microsoft.com/office/officeart/2016/7/layout/RepeatingBendingProcessNew"/>
    <dgm:cxn modelId="{76EF6CE7-DE28-4980-9740-AF5A70372A78}" srcId="{A42F3A0F-8389-4B60-BBB7-A3B9CACB9131}" destId="{B71A77E4-CB7D-4E0A-B7DE-BD1E1911FDB6}" srcOrd="2" destOrd="0" parTransId="{8E614909-42B2-47DB-AB36-278851D863FF}" sibTransId="{48AF357E-8393-4A1A-93D6-1A707A72F944}"/>
    <dgm:cxn modelId="{0353E2F2-8E9C-42AC-BA3D-AC6A859E5DA5}" srcId="{A42F3A0F-8389-4B60-BBB7-A3B9CACB9131}" destId="{3B80E28C-53F6-47E8-80EB-981910D4060F}" srcOrd="0" destOrd="0" parTransId="{E5BA68F1-9301-4839-859B-778AF36E2D8D}" sibTransId="{19027082-6F28-4A66-A373-5EEA14259845}"/>
    <dgm:cxn modelId="{CBA843C4-B351-44B5-8606-8AAA0ED40AE3}" type="presParOf" srcId="{008EDB50-1E48-412F-9BB5-BC93F5EA7BB2}" destId="{702EDC9B-A9FF-41E2-B726-5C7283C90704}" srcOrd="0" destOrd="0" presId="urn:microsoft.com/office/officeart/2016/7/layout/RepeatingBendingProcessNew"/>
    <dgm:cxn modelId="{8663F9A6-B5D6-4482-AAEE-D7DADFF03D98}" type="presParOf" srcId="{008EDB50-1E48-412F-9BB5-BC93F5EA7BB2}" destId="{3663096B-3F5A-4CAC-9D83-67769231EACA}" srcOrd="1" destOrd="0" presId="urn:microsoft.com/office/officeart/2016/7/layout/RepeatingBendingProcessNew"/>
    <dgm:cxn modelId="{F39C56CD-79FC-485A-A383-F48395169D74}" type="presParOf" srcId="{3663096B-3F5A-4CAC-9D83-67769231EACA}" destId="{31085130-7283-4021-B4BB-D9B80919DDC6}" srcOrd="0" destOrd="0" presId="urn:microsoft.com/office/officeart/2016/7/layout/RepeatingBendingProcessNew"/>
    <dgm:cxn modelId="{6DA6C171-0DA1-4EDF-B019-2A2223F6F8D4}" type="presParOf" srcId="{008EDB50-1E48-412F-9BB5-BC93F5EA7BB2}" destId="{BE39236D-99E4-4B54-94D3-FDAFE17B15D8}" srcOrd="2" destOrd="0" presId="urn:microsoft.com/office/officeart/2016/7/layout/RepeatingBendingProcessNew"/>
    <dgm:cxn modelId="{9BFAAC70-5C15-499A-933B-1ED758F561AE}" type="presParOf" srcId="{008EDB50-1E48-412F-9BB5-BC93F5EA7BB2}" destId="{90B1A656-07AD-4BA7-A7E1-64BBF097D233}" srcOrd="3" destOrd="0" presId="urn:microsoft.com/office/officeart/2016/7/layout/RepeatingBendingProcessNew"/>
    <dgm:cxn modelId="{A97FECB2-261F-40DD-92F6-1563184DE7E5}" type="presParOf" srcId="{90B1A656-07AD-4BA7-A7E1-64BBF097D233}" destId="{FEEA82D4-181A-4D3D-9AE6-1616D7B2BF7D}" srcOrd="0" destOrd="0" presId="urn:microsoft.com/office/officeart/2016/7/layout/RepeatingBendingProcessNew"/>
    <dgm:cxn modelId="{E127B1C8-884E-434B-AB9A-636BC7B262A1}" type="presParOf" srcId="{008EDB50-1E48-412F-9BB5-BC93F5EA7BB2}" destId="{BBCE0CD7-AE00-435F-A218-C1E63E129E17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2F3A0F-8389-4B60-BBB7-A3B9CACB913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71A77E4-CB7D-4E0A-B7DE-BD1E1911FDB6}">
      <dgm:prSet/>
      <dgm:spPr/>
      <dgm:t>
        <a:bodyPr/>
        <a:lstStyle/>
        <a:p>
          <a:r>
            <a:rPr lang="en-IN" b="1" u="sng"/>
            <a:t>Other Game Mechanics: </a:t>
          </a:r>
          <a:endParaRPr lang="en-US"/>
        </a:p>
      </dgm:t>
    </dgm:pt>
    <dgm:pt modelId="{8E614909-42B2-47DB-AB36-278851D863FF}" type="parTrans" cxnId="{76EF6CE7-DE28-4980-9740-AF5A70372A78}">
      <dgm:prSet/>
      <dgm:spPr/>
      <dgm:t>
        <a:bodyPr/>
        <a:lstStyle/>
        <a:p>
          <a:endParaRPr lang="en-US"/>
        </a:p>
      </dgm:t>
    </dgm:pt>
    <dgm:pt modelId="{48AF357E-8393-4A1A-93D6-1A707A72F944}" type="sibTrans" cxnId="{76EF6CE7-DE28-4980-9740-AF5A70372A78}">
      <dgm:prSet/>
      <dgm:spPr/>
      <dgm:t>
        <a:bodyPr/>
        <a:lstStyle/>
        <a:p>
          <a:endParaRPr lang="en-US"/>
        </a:p>
      </dgm:t>
    </dgm:pt>
    <dgm:pt modelId="{5E76F40A-27A9-4293-8DF2-F2C1AD9D22D4}">
      <dgm:prSet/>
      <dgm:spPr/>
      <dgm:t>
        <a:bodyPr/>
        <a:lstStyle/>
        <a:p>
          <a:r>
            <a:rPr lang="en-IN" b="1"/>
            <a:t>Randomness:</a:t>
          </a:r>
          <a:r>
            <a:rPr lang="en-IN"/>
            <a:t> The game involves an element of randomness as players do not know the location of the opposing player's ships. </a:t>
          </a:r>
          <a:endParaRPr lang="en-US"/>
        </a:p>
      </dgm:t>
    </dgm:pt>
    <dgm:pt modelId="{0B9BAF14-3154-44E0-98C5-9215114B1597}" type="parTrans" cxnId="{1B1FA08E-6C50-401E-9AA1-8C69E84513C2}">
      <dgm:prSet/>
      <dgm:spPr/>
      <dgm:t>
        <a:bodyPr/>
        <a:lstStyle/>
        <a:p>
          <a:endParaRPr lang="en-US"/>
        </a:p>
      </dgm:t>
    </dgm:pt>
    <dgm:pt modelId="{1A1889CC-6192-4B1F-9E6B-36183956A3E5}" type="sibTrans" cxnId="{1B1FA08E-6C50-401E-9AA1-8C69E84513C2}">
      <dgm:prSet/>
      <dgm:spPr/>
      <dgm:t>
        <a:bodyPr/>
        <a:lstStyle/>
        <a:p>
          <a:endParaRPr lang="en-US"/>
        </a:p>
      </dgm:t>
    </dgm:pt>
    <dgm:pt modelId="{F2579AF2-5EF6-4FC6-B2E6-2931A8C8EE68}">
      <dgm:prSet/>
      <dgm:spPr/>
      <dgm:t>
        <a:bodyPr/>
        <a:lstStyle/>
        <a:p>
          <a:r>
            <a:rPr lang="en-IN" b="1"/>
            <a:t>Strategy:</a:t>
          </a:r>
          <a:r>
            <a:rPr lang="en-IN"/>
            <a:t> The game involves strategic thinking and decision-making, such as where to place ships and where to guess. </a:t>
          </a:r>
          <a:endParaRPr lang="en-US"/>
        </a:p>
      </dgm:t>
    </dgm:pt>
    <dgm:pt modelId="{3F2C3D8A-C62F-479B-871D-E100603B8A91}" type="parTrans" cxnId="{7592E2EE-32A5-48B1-9175-A5E13137419F}">
      <dgm:prSet/>
      <dgm:spPr/>
      <dgm:t>
        <a:bodyPr/>
        <a:lstStyle/>
        <a:p>
          <a:endParaRPr lang="en-US"/>
        </a:p>
      </dgm:t>
    </dgm:pt>
    <dgm:pt modelId="{2838F86E-6094-46D6-9170-2DE41A201CAD}" type="sibTrans" cxnId="{7592E2EE-32A5-48B1-9175-A5E13137419F}">
      <dgm:prSet/>
      <dgm:spPr/>
      <dgm:t>
        <a:bodyPr/>
        <a:lstStyle/>
        <a:p>
          <a:endParaRPr lang="en-US"/>
        </a:p>
      </dgm:t>
    </dgm:pt>
    <dgm:pt modelId="{008EDB50-1E48-412F-9BB5-BC93F5EA7BB2}" type="pres">
      <dgm:prSet presAssocID="{A42F3A0F-8389-4B60-BBB7-A3B9CACB9131}" presName="Name0" presStyleCnt="0">
        <dgm:presLayoutVars>
          <dgm:dir/>
          <dgm:resizeHandles val="exact"/>
        </dgm:presLayoutVars>
      </dgm:prSet>
      <dgm:spPr/>
    </dgm:pt>
    <dgm:pt modelId="{BBCE0CD7-AE00-435F-A218-C1E63E129E17}" type="pres">
      <dgm:prSet presAssocID="{B71A77E4-CB7D-4E0A-B7DE-BD1E1911FDB6}" presName="node" presStyleLbl="node1" presStyleIdx="0" presStyleCnt="3">
        <dgm:presLayoutVars>
          <dgm:bulletEnabled val="1"/>
        </dgm:presLayoutVars>
      </dgm:prSet>
      <dgm:spPr/>
    </dgm:pt>
    <dgm:pt modelId="{87175541-97B0-44FE-9FE1-B43876A87613}" type="pres">
      <dgm:prSet presAssocID="{48AF357E-8393-4A1A-93D6-1A707A72F944}" presName="sibTrans" presStyleLbl="sibTrans1D1" presStyleIdx="0" presStyleCnt="2"/>
      <dgm:spPr/>
    </dgm:pt>
    <dgm:pt modelId="{47C5C8F8-08B0-44A6-ABCC-7FC6E4B294A9}" type="pres">
      <dgm:prSet presAssocID="{48AF357E-8393-4A1A-93D6-1A707A72F944}" presName="connectorText" presStyleLbl="sibTrans1D1" presStyleIdx="0" presStyleCnt="2"/>
      <dgm:spPr/>
    </dgm:pt>
    <dgm:pt modelId="{124438FB-99A9-433C-BC45-3D64107A94E2}" type="pres">
      <dgm:prSet presAssocID="{5E76F40A-27A9-4293-8DF2-F2C1AD9D22D4}" presName="node" presStyleLbl="node1" presStyleIdx="1" presStyleCnt="3">
        <dgm:presLayoutVars>
          <dgm:bulletEnabled val="1"/>
        </dgm:presLayoutVars>
      </dgm:prSet>
      <dgm:spPr/>
    </dgm:pt>
    <dgm:pt modelId="{E06CA380-C573-4357-B012-EA51F5976584}" type="pres">
      <dgm:prSet presAssocID="{1A1889CC-6192-4B1F-9E6B-36183956A3E5}" presName="sibTrans" presStyleLbl="sibTrans1D1" presStyleIdx="1" presStyleCnt="2"/>
      <dgm:spPr/>
    </dgm:pt>
    <dgm:pt modelId="{82F603D7-711A-4DFB-BE64-3906EEA5DA30}" type="pres">
      <dgm:prSet presAssocID="{1A1889CC-6192-4B1F-9E6B-36183956A3E5}" presName="connectorText" presStyleLbl="sibTrans1D1" presStyleIdx="1" presStyleCnt="2"/>
      <dgm:spPr/>
    </dgm:pt>
    <dgm:pt modelId="{52919E7F-851A-48A4-B395-5A03044EB3D6}" type="pres">
      <dgm:prSet presAssocID="{F2579AF2-5EF6-4FC6-B2E6-2931A8C8EE68}" presName="node" presStyleLbl="node1" presStyleIdx="2" presStyleCnt="3">
        <dgm:presLayoutVars>
          <dgm:bulletEnabled val="1"/>
        </dgm:presLayoutVars>
      </dgm:prSet>
      <dgm:spPr/>
    </dgm:pt>
  </dgm:ptLst>
  <dgm:cxnLst>
    <dgm:cxn modelId="{29C3E030-05FE-4F95-98E8-FE533ABFB32A}" type="presOf" srcId="{F2579AF2-5EF6-4FC6-B2E6-2931A8C8EE68}" destId="{52919E7F-851A-48A4-B395-5A03044EB3D6}" srcOrd="0" destOrd="0" presId="urn:microsoft.com/office/officeart/2016/7/layout/RepeatingBendingProcessNew"/>
    <dgm:cxn modelId="{27BD8A4B-B8AE-44A4-9872-64A3C281AC88}" type="presOf" srcId="{A42F3A0F-8389-4B60-BBB7-A3B9CACB9131}" destId="{008EDB50-1E48-412F-9BB5-BC93F5EA7BB2}" srcOrd="0" destOrd="0" presId="urn:microsoft.com/office/officeart/2016/7/layout/RepeatingBendingProcessNew"/>
    <dgm:cxn modelId="{860D284C-F82E-41ED-A43C-9E05904A2696}" type="presOf" srcId="{1A1889CC-6192-4B1F-9E6B-36183956A3E5}" destId="{82F603D7-711A-4DFB-BE64-3906EEA5DA30}" srcOrd="1" destOrd="0" presId="urn:microsoft.com/office/officeart/2016/7/layout/RepeatingBendingProcessNew"/>
    <dgm:cxn modelId="{5314E286-FC1D-4D71-9440-F3CCE3D0D157}" type="presOf" srcId="{B71A77E4-CB7D-4E0A-B7DE-BD1E1911FDB6}" destId="{BBCE0CD7-AE00-435F-A218-C1E63E129E17}" srcOrd="0" destOrd="0" presId="urn:microsoft.com/office/officeart/2016/7/layout/RepeatingBendingProcessNew"/>
    <dgm:cxn modelId="{1B1FA08E-6C50-401E-9AA1-8C69E84513C2}" srcId="{A42F3A0F-8389-4B60-BBB7-A3B9CACB9131}" destId="{5E76F40A-27A9-4293-8DF2-F2C1AD9D22D4}" srcOrd="1" destOrd="0" parTransId="{0B9BAF14-3154-44E0-98C5-9215114B1597}" sibTransId="{1A1889CC-6192-4B1F-9E6B-36183956A3E5}"/>
    <dgm:cxn modelId="{5A35AD97-91DC-45F8-8B68-811F41BC4ACC}" type="presOf" srcId="{48AF357E-8393-4A1A-93D6-1A707A72F944}" destId="{87175541-97B0-44FE-9FE1-B43876A87613}" srcOrd="0" destOrd="0" presId="urn:microsoft.com/office/officeart/2016/7/layout/RepeatingBendingProcessNew"/>
    <dgm:cxn modelId="{9C883FB4-57E1-4040-8545-BCA1EDDA5948}" type="presOf" srcId="{48AF357E-8393-4A1A-93D6-1A707A72F944}" destId="{47C5C8F8-08B0-44A6-ABCC-7FC6E4B294A9}" srcOrd="1" destOrd="0" presId="urn:microsoft.com/office/officeart/2016/7/layout/RepeatingBendingProcessNew"/>
    <dgm:cxn modelId="{1C103DC7-4AF9-4B82-8304-02989AAC069C}" type="presOf" srcId="{5E76F40A-27A9-4293-8DF2-F2C1AD9D22D4}" destId="{124438FB-99A9-433C-BC45-3D64107A94E2}" srcOrd="0" destOrd="0" presId="urn:microsoft.com/office/officeart/2016/7/layout/RepeatingBendingProcessNew"/>
    <dgm:cxn modelId="{76EF6CE7-DE28-4980-9740-AF5A70372A78}" srcId="{A42F3A0F-8389-4B60-BBB7-A3B9CACB9131}" destId="{B71A77E4-CB7D-4E0A-B7DE-BD1E1911FDB6}" srcOrd="0" destOrd="0" parTransId="{8E614909-42B2-47DB-AB36-278851D863FF}" sibTransId="{48AF357E-8393-4A1A-93D6-1A707A72F944}"/>
    <dgm:cxn modelId="{7592E2EE-32A5-48B1-9175-A5E13137419F}" srcId="{A42F3A0F-8389-4B60-BBB7-A3B9CACB9131}" destId="{F2579AF2-5EF6-4FC6-B2E6-2931A8C8EE68}" srcOrd="2" destOrd="0" parTransId="{3F2C3D8A-C62F-479B-871D-E100603B8A91}" sibTransId="{2838F86E-6094-46D6-9170-2DE41A201CAD}"/>
    <dgm:cxn modelId="{14139FF3-8F8C-4D68-A987-6E1ECAE0B7A9}" type="presOf" srcId="{1A1889CC-6192-4B1F-9E6B-36183956A3E5}" destId="{E06CA380-C573-4357-B012-EA51F5976584}" srcOrd="0" destOrd="0" presId="urn:microsoft.com/office/officeart/2016/7/layout/RepeatingBendingProcessNew"/>
    <dgm:cxn modelId="{E127B1C8-884E-434B-AB9A-636BC7B262A1}" type="presParOf" srcId="{008EDB50-1E48-412F-9BB5-BC93F5EA7BB2}" destId="{BBCE0CD7-AE00-435F-A218-C1E63E129E17}" srcOrd="0" destOrd="0" presId="urn:microsoft.com/office/officeart/2016/7/layout/RepeatingBendingProcessNew"/>
    <dgm:cxn modelId="{118CD7EA-ADB2-48C9-B51E-9E7708ED106F}" type="presParOf" srcId="{008EDB50-1E48-412F-9BB5-BC93F5EA7BB2}" destId="{87175541-97B0-44FE-9FE1-B43876A87613}" srcOrd="1" destOrd="0" presId="urn:microsoft.com/office/officeart/2016/7/layout/RepeatingBendingProcessNew"/>
    <dgm:cxn modelId="{75C97958-6DB1-4516-BF3B-423424216088}" type="presParOf" srcId="{87175541-97B0-44FE-9FE1-B43876A87613}" destId="{47C5C8F8-08B0-44A6-ABCC-7FC6E4B294A9}" srcOrd="0" destOrd="0" presId="urn:microsoft.com/office/officeart/2016/7/layout/RepeatingBendingProcessNew"/>
    <dgm:cxn modelId="{87776AA3-52FD-4F7C-AD04-C3209CB404C0}" type="presParOf" srcId="{008EDB50-1E48-412F-9BB5-BC93F5EA7BB2}" destId="{124438FB-99A9-433C-BC45-3D64107A94E2}" srcOrd="2" destOrd="0" presId="urn:microsoft.com/office/officeart/2016/7/layout/RepeatingBendingProcessNew"/>
    <dgm:cxn modelId="{35E0D47E-871B-497E-BFE4-D022D13400F3}" type="presParOf" srcId="{008EDB50-1E48-412F-9BB5-BC93F5EA7BB2}" destId="{E06CA380-C573-4357-B012-EA51F5976584}" srcOrd="3" destOrd="0" presId="urn:microsoft.com/office/officeart/2016/7/layout/RepeatingBendingProcessNew"/>
    <dgm:cxn modelId="{F3077CC8-4252-4619-8740-E5E63B8A7610}" type="presParOf" srcId="{E06CA380-C573-4357-B012-EA51F5976584}" destId="{82F603D7-711A-4DFB-BE64-3906EEA5DA30}" srcOrd="0" destOrd="0" presId="urn:microsoft.com/office/officeart/2016/7/layout/RepeatingBendingProcessNew"/>
    <dgm:cxn modelId="{E6339C20-BAE6-41D3-B635-698F61557D1F}" type="presParOf" srcId="{008EDB50-1E48-412F-9BB5-BC93F5EA7BB2}" destId="{52919E7F-851A-48A4-B395-5A03044EB3D6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299FD9-6838-4064-A4A3-084D2F0512C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C5484C-8EFB-41C6-9B9F-D0EE05B8DBDE}">
      <dgm:prSet phldrT="[Text]"/>
      <dgm:spPr/>
      <dgm:t>
        <a:bodyPr/>
        <a:lstStyle/>
        <a:p>
          <a:r>
            <a:rPr lang="en-IN" b="1" u="none"/>
            <a:t>Hypothesis for Action Rule</a:t>
          </a:r>
          <a:r>
            <a:rPr lang="en-IN"/>
            <a:t> </a:t>
          </a:r>
          <a:endParaRPr lang="en-US"/>
        </a:p>
      </dgm:t>
    </dgm:pt>
    <dgm:pt modelId="{6142198D-2446-46BA-B5C6-A788013FA779}" type="parTrans" cxnId="{EBB6395B-EBEF-4AF3-98B1-AF9DF7920E86}">
      <dgm:prSet/>
      <dgm:spPr/>
      <dgm:t>
        <a:bodyPr/>
        <a:lstStyle/>
        <a:p>
          <a:endParaRPr lang="en-US"/>
        </a:p>
      </dgm:t>
    </dgm:pt>
    <dgm:pt modelId="{6E08DF94-229B-41CE-9E4B-07E2A11197FE}" type="sibTrans" cxnId="{EBB6395B-EBEF-4AF3-98B1-AF9DF7920E86}">
      <dgm:prSet/>
      <dgm:spPr/>
      <dgm:t>
        <a:bodyPr/>
        <a:lstStyle/>
        <a:p>
          <a:endParaRPr lang="en-US"/>
        </a:p>
      </dgm:t>
    </dgm:pt>
    <dgm:pt modelId="{91D0312D-87EB-4278-AADA-5E0BF42DA928}">
      <dgm:prSet phldrT="[Text]"/>
      <dgm:spPr/>
      <dgm:t>
        <a:bodyPr/>
        <a:lstStyle/>
        <a:p>
          <a:r>
            <a:rPr lang="en-IN" b="1" u="none"/>
            <a:t>Hypothesis for Action Rule</a:t>
          </a:r>
          <a:endParaRPr lang="en-US" u="none"/>
        </a:p>
      </dgm:t>
    </dgm:pt>
    <dgm:pt modelId="{963C2F35-06BD-47F1-9AAF-C9A601178F4D}" type="parTrans" cxnId="{371AF014-AA4C-4B79-8363-8C4FDE1B83CE}">
      <dgm:prSet/>
      <dgm:spPr/>
      <dgm:t>
        <a:bodyPr/>
        <a:lstStyle/>
        <a:p>
          <a:endParaRPr lang="en-US"/>
        </a:p>
      </dgm:t>
    </dgm:pt>
    <dgm:pt modelId="{87B901AB-7FDC-46B3-A0E9-E83DD942A2F7}" type="sibTrans" cxnId="{371AF014-AA4C-4B79-8363-8C4FDE1B83CE}">
      <dgm:prSet/>
      <dgm:spPr/>
      <dgm:t>
        <a:bodyPr/>
        <a:lstStyle/>
        <a:p>
          <a:endParaRPr lang="en-US"/>
        </a:p>
      </dgm:t>
    </dgm:pt>
    <dgm:pt modelId="{0B1C6D18-DEAE-428C-B5D0-30402ED8F3AF}">
      <dgm:prSet/>
      <dgm:spPr/>
      <dgm:t>
        <a:bodyPr/>
        <a:lstStyle/>
        <a:p>
          <a:r>
            <a:rPr lang="en-IN" b="1" u="none"/>
            <a:t>Hypothesis for State Distribution</a:t>
          </a:r>
          <a:endParaRPr lang="en-US" u="none"/>
        </a:p>
      </dgm:t>
    </dgm:pt>
    <dgm:pt modelId="{CE2034E7-1F7D-4186-8EDD-F0218D041C08}" type="parTrans" cxnId="{2E262D32-4C90-46F7-9E22-25E2FA4F43CF}">
      <dgm:prSet/>
      <dgm:spPr/>
      <dgm:t>
        <a:bodyPr/>
        <a:lstStyle/>
        <a:p>
          <a:endParaRPr lang="en-US"/>
        </a:p>
      </dgm:t>
    </dgm:pt>
    <dgm:pt modelId="{05A98CD9-6D27-485A-8F8C-4B2536685DA1}" type="sibTrans" cxnId="{2E262D32-4C90-46F7-9E22-25E2FA4F43CF}">
      <dgm:prSet/>
      <dgm:spPr/>
      <dgm:t>
        <a:bodyPr/>
        <a:lstStyle/>
        <a:p>
          <a:endParaRPr lang="en-US"/>
        </a:p>
      </dgm:t>
    </dgm:pt>
    <dgm:pt modelId="{83772404-E8BD-4483-B4C6-362592032B8E}" type="pres">
      <dgm:prSet presAssocID="{B6299FD9-6838-4064-A4A3-084D2F0512CB}" presName="Name0" presStyleCnt="0">
        <dgm:presLayoutVars>
          <dgm:chMax val="7"/>
          <dgm:chPref val="7"/>
          <dgm:dir/>
        </dgm:presLayoutVars>
      </dgm:prSet>
      <dgm:spPr/>
    </dgm:pt>
    <dgm:pt modelId="{86990AD1-125D-491B-91FB-3AD4D6AA8FC8}" type="pres">
      <dgm:prSet presAssocID="{B6299FD9-6838-4064-A4A3-084D2F0512CB}" presName="Name1" presStyleCnt="0"/>
      <dgm:spPr/>
    </dgm:pt>
    <dgm:pt modelId="{D377540E-2CFC-4571-A134-A93605C2F4BA}" type="pres">
      <dgm:prSet presAssocID="{B6299FD9-6838-4064-A4A3-084D2F0512CB}" presName="cycle" presStyleCnt="0"/>
      <dgm:spPr/>
    </dgm:pt>
    <dgm:pt modelId="{889FFEF8-CB2F-4858-A927-E29CE1D931A9}" type="pres">
      <dgm:prSet presAssocID="{B6299FD9-6838-4064-A4A3-084D2F0512CB}" presName="srcNode" presStyleLbl="node1" presStyleIdx="0" presStyleCnt="3"/>
      <dgm:spPr/>
    </dgm:pt>
    <dgm:pt modelId="{E18D78C4-57C9-415F-BEC1-D672567ED812}" type="pres">
      <dgm:prSet presAssocID="{B6299FD9-6838-4064-A4A3-084D2F0512CB}" presName="conn" presStyleLbl="parChTrans1D2" presStyleIdx="0" presStyleCnt="1"/>
      <dgm:spPr/>
    </dgm:pt>
    <dgm:pt modelId="{541D44C8-22B5-4960-AB96-910CFFFA0FA0}" type="pres">
      <dgm:prSet presAssocID="{B6299FD9-6838-4064-A4A3-084D2F0512CB}" presName="extraNode" presStyleLbl="node1" presStyleIdx="0" presStyleCnt="3"/>
      <dgm:spPr/>
    </dgm:pt>
    <dgm:pt modelId="{895E4BE6-A34F-4DFF-BEED-FCA7A764D695}" type="pres">
      <dgm:prSet presAssocID="{B6299FD9-6838-4064-A4A3-084D2F0512CB}" presName="dstNode" presStyleLbl="node1" presStyleIdx="0" presStyleCnt="3"/>
      <dgm:spPr/>
    </dgm:pt>
    <dgm:pt modelId="{75A6E92D-1CBA-45A5-B9E5-C3FCFD3EE9B2}" type="pres">
      <dgm:prSet presAssocID="{92C5484C-8EFB-41C6-9B9F-D0EE05B8DBDE}" presName="text_1" presStyleLbl="node1" presStyleIdx="0" presStyleCnt="3">
        <dgm:presLayoutVars>
          <dgm:bulletEnabled val="1"/>
        </dgm:presLayoutVars>
      </dgm:prSet>
      <dgm:spPr/>
    </dgm:pt>
    <dgm:pt modelId="{8E14EF81-74E4-4C8B-BF20-DEB6D6AB576B}" type="pres">
      <dgm:prSet presAssocID="{92C5484C-8EFB-41C6-9B9F-D0EE05B8DBDE}" presName="accent_1" presStyleCnt="0"/>
      <dgm:spPr/>
    </dgm:pt>
    <dgm:pt modelId="{305914CD-32D9-44E6-A1A7-813B89CF50A9}" type="pres">
      <dgm:prSet presAssocID="{92C5484C-8EFB-41C6-9B9F-D0EE05B8DBDE}" presName="accentRepeatNode" presStyleLbl="solidFgAcc1" presStyleIdx="0" presStyleCnt="3"/>
      <dgm:spPr/>
    </dgm:pt>
    <dgm:pt modelId="{BAAD5DCC-BE31-4D1D-8DF5-30DA21C9B1C2}" type="pres">
      <dgm:prSet presAssocID="{91D0312D-87EB-4278-AADA-5E0BF42DA928}" presName="text_2" presStyleLbl="node1" presStyleIdx="1" presStyleCnt="3">
        <dgm:presLayoutVars>
          <dgm:bulletEnabled val="1"/>
        </dgm:presLayoutVars>
      </dgm:prSet>
      <dgm:spPr/>
    </dgm:pt>
    <dgm:pt modelId="{EC38E61D-D4D7-4811-B076-0CC01F3BA5D6}" type="pres">
      <dgm:prSet presAssocID="{91D0312D-87EB-4278-AADA-5E0BF42DA928}" presName="accent_2" presStyleCnt="0"/>
      <dgm:spPr/>
    </dgm:pt>
    <dgm:pt modelId="{52EE2799-7815-4BA3-956A-56B8B15E0E7C}" type="pres">
      <dgm:prSet presAssocID="{91D0312D-87EB-4278-AADA-5E0BF42DA928}" presName="accentRepeatNode" presStyleLbl="solidFgAcc1" presStyleIdx="1" presStyleCnt="3"/>
      <dgm:spPr/>
    </dgm:pt>
    <dgm:pt modelId="{400A0BB9-22D8-415E-85F8-932334693551}" type="pres">
      <dgm:prSet presAssocID="{0B1C6D18-DEAE-428C-B5D0-30402ED8F3AF}" presName="text_3" presStyleLbl="node1" presStyleIdx="2" presStyleCnt="3">
        <dgm:presLayoutVars>
          <dgm:bulletEnabled val="1"/>
        </dgm:presLayoutVars>
      </dgm:prSet>
      <dgm:spPr/>
    </dgm:pt>
    <dgm:pt modelId="{958D369B-D959-4F34-9B58-8DD3F1FD8C00}" type="pres">
      <dgm:prSet presAssocID="{0B1C6D18-DEAE-428C-B5D0-30402ED8F3AF}" presName="accent_3" presStyleCnt="0"/>
      <dgm:spPr/>
    </dgm:pt>
    <dgm:pt modelId="{905630EA-A462-4008-971C-D2B641B32088}" type="pres">
      <dgm:prSet presAssocID="{0B1C6D18-DEAE-428C-B5D0-30402ED8F3AF}" presName="accentRepeatNode" presStyleLbl="solidFgAcc1" presStyleIdx="2" presStyleCnt="3"/>
      <dgm:spPr/>
    </dgm:pt>
  </dgm:ptLst>
  <dgm:cxnLst>
    <dgm:cxn modelId="{371AF014-AA4C-4B79-8363-8C4FDE1B83CE}" srcId="{B6299FD9-6838-4064-A4A3-084D2F0512CB}" destId="{91D0312D-87EB-4278-AADA-5E0BF42DA928}" srcOrd="1" destOrd="0" parTransId="{963C2F35-06BD-47F1-9AAF-C9A601178F4D}" sibTransId="{87B901AB-7FDC-46B3-A0E9-E83DD942A2F7}"/>
    <dgm:cxn modelId="{2E262D32-4C90-46F7-9E22-25E2FA4F43CF}" srcId="{B6299FD9-6838-4064-A4A3-084D2F0512CB}" destId="{0B1C6D18-DEAE-428C-B5D0-30402ED8F3AF}" srcOrd="2" destOrd="0" parTransId="{CE2034E7-1F7D-4186-8EDD-F0218D041C08}" sibTransId="{05A98CD9-6D27-485A-8F8C-4B2536685DA1}"/>
    <dgm:cxn modelId="{EBB6395B-EBEF-4AF3-98B1-AF9DF7920E86}" srcId="{B6299FD9-6838-4064-A4A3-084D2F0512CB}" destId="{92C5484C-8EFB-41C6-9B9F-D0EE05B8DBDE}" srcOrd="0" destOrd="0" parTransId="{6142198D-2446-46BA-B5C6-A788013FA779}" sibTransId="{6E08DF94-229B-41CE-9E4B-07E2A11197FE}"/>
    <dgm:cxn modelId="{DDC2A472-5426-4DB9-9442-14C5B8A70B9D}" type="presOf" srcId="{91D0312D-87EB-4278-AADA-5E0BF42DA928}" destId="{BAAD5DCC-BE31-4D1D-8DF5-30DA21C9B1C2}" srcOrd="0" destOrd="0" presId="urn:microsoft.com/office/officeart/2008/layout/VerticalCurvedList"/>
    <dgm:cxn modelId="{AD1DE37F-D72E-4CC8-A064-42F4737D83CD}" type="presOf" srcId="{92C5484C-8EFB-41C6-9B9F-D0EE05B8DBDE}" destId="{75A6E92D-1CBA-45A5-B9E5-C3FCFD3EE9B2}" srcOrd="0" destOrd="0" presId="urn:microsoft.com/office/officeart/2008/layout/VerticalCurvedList"/>
    <dgm:cxn modelId="{F1CC5B87-CB16-4693-873B-02E098E5085A}" type="presOf" srcId="{6E08DF94-229B-41CE-9E4B-07E2A11197FE}" destId="{E18D78C4-57C9-415F-BEC1-D672567ED812}" srcOrd="0" destOrd="0" presId="urn:microsoft.com/office/officeart/2008/layout/VerticalCurvedList"/>
    <dgm:cxn modelId="{209E4C9B-68AF-41B5-AF5C-4F25581B277C}" type="presOf" srcId="{0B1C6D18-DEAE-428C-B5D0-30402ED8F3AF}" destId="{400A0BB9-22D8-415E-85F8-932334693551}" srcOrd="0" destOrd="0" presId="urn:microsoft.com/office/officeart/2008/layout/VerticalCurvedList"/>
    <dgm:cxn modelId="{2D08EBFA-92F3-4B62-9D1A-232DAA76DD58}" type="presOf" srcId="{B6299FD9-6838-4064-A4A3-084D2F0512CB}" destId="{83772404-E8BD-4483-B4C6-362592032B8E}" srcOrd="0" destOrd="0" presId="urn:microsoft.com/office/officeart/2008/layout/VerticalCurvedList"/>
    <dgm:cxn modelId="{DD6A03EE-7282-408A-AE65-1E462F611EB1}" type="presParOf" srcId="{83772404-E8BD-4483-B4C6-362592032B8E}" destId="{86990AD1-125D-491B-91FB-3AD4D6AA8FC8}" srcOrd="0" destOrd="0" presId="urn:microsoft.com/office/officeart/2008/layout/VerticalCurvedList"/>
    <dgm:cxn modelId="{5AB069B2-F21C-4AD2-86D1-1685FC5101D9}" type="presParOf" srcId="{86990AD1-125D-491B-91FB-3AD4D6AA8FC8}" destId="{D377540E-2CFC-4571-A134-A93605C2F4BA}" srcOrd="0" destOrd="0" presId="urn:microsoft.com/office/officeart/2008/layout/VerticalCurvedList"/>
    <dgm:cxn modelId="{F5B0EC67-0CB9-4062-A052-F95FB1D9BEF2}" type="presParOf" srcId="{D377540E-2CFC-4571-A134-A93605C2F4BA}" destId="{889FFEF8-CB2F-4858-A927-E29CE1D931A9}" srcOrd="0" destOrd="0" presId="urn:microsoft.com/office/officeart/2008/layout/VerticalCurvedList"/>
    <dgm:cxn modelId="{F1AA759A-F6AF-4CB9-AFDB-B2FE735D3A79}" type="presParOf" srcId="{D377540E-2CFC-4571-A134-A93605C2F4BA}" destId="{E18D78C4-57C9-415F-BEC1-D672567ED812}" srcOrd="1" destOrd="0" presId="urn:microsoft.com/office/officeart/2008/layout/VerticalCurvedList"/>
    <dgm:cxn modelId="{EBA690D8-8806-4634-859F-D1017DE7CD57}" type="presParOf" srcId="{D377540E-2CFC-4571-A134-A93605C2F4BA}" destId="{541D44C8-22B5-4960-AB96-910CFFFA0FA0}" srcOrd="2" destOrd="0" presId="urn:microsoft.com/office/officeart/2008/layout/VerticalCurvedList"/>
    <dgm:cxn modelId="{316F66C6-89F8-4068-829B-F22847FA6CE7}" type="presParOf" srcId="{D377540E-2CFC-4571-A134-A93605C2F4BA}" destId="{895E4BE6-A34F-4DFF-BEED-FCA7A764D695}" srcOrd="3" destOrd="0" presId="urn:microsoft.com/office/officeart/2008/layout/VerticalCurvedList"/>
    <dgm:cxn modelId="{D83712A2-4A56-4BA0-A835-C6776A7AB86C}" type="presParOf" srcId="{86990AD1-125D-491B-91FB-3AD4D6AA8FC8}" destId="{75A6E92D-1CBA-45A5-B9E5-C3FCFD3EE9B2}" srcOrd="1" destOrd="0" presId="urn:microsoft.com/office/officeart/2008/layout/VerticalCurvedList"/>
    <dgm:cxn modelId="{CA39D513-B64D-4ACE-B778-2C28C4D01374}" type="presParOf" srcId="{86990AD1-125D-491B-91FB-3AD4D6AA8FC8}" destId="{8E14EF81-74E4-4C8B-BF20-DEB6D6AB576B}" srcOrd="2" destOrd="0" presId="urn:microsoft.com/office/officeart/2008/layout/VerticalCurvedList"/>
    <dgm:cxn modelId="{75584B0A-6E1D-46DB-AA58-BFC0D604A3CE}" type="presParOf" srcId="{8E14EF81-74E4-4C8B-BF20-DEB6D6AB576B}" destId="{305914CD-32D9-44E6-A1A7-813B89CF50A9}" srcOrd="0" destOrd="0" presId="urn:microsoft.com/office/officeart/2008/layout/VerticalCurvedList"/>
    <dgm:cxn modelId="{19A2CEF0-7B80-43A5-A3F9-B6534E5B4987}" type="presParOf" srcId="{86990AD1-125D-491B-91FB-3AD4D6AA8FC8}" destId="{BAAD5DCC-BE31-4D1D-8DF5-30DA21C9B1C2}" srcOrd="3" destOrd="0" presId="urn:microsoft.com/office/officeart/2008/layout/VerticalCurvedList"/>
    <dgm:cxn modelId="{95BFF871-4A15-45EB-90F8-007BF6AC9FE8}" type="presParOf" srcId="{86990AD1-125D-491B-91FB-3AD4D6AA8FC8}" destId="{EC38E61D-D4D7-4811-B076-0CC01F3BA5D6}" srcOrd="4" destOrd="0" presId="urn:microsoft.com/office/officeart/2008/layout/VerticalCurvedList"/>
    <dgm:cxn modelId="{B3902DFA-0B3D-41A8-AB71-8DBA125A6E6F}" type="presParOf" srcId="{EC38E61D-D4D7-4811-B076-0CC01F3BA5D6}" destId="{52EE2799-7815-4BA3-956A-56B8B15E0E7C}" srcOrd="0" destOrd="0" presId="urn:microsoft.com/office/officeart/2008/layout/VerticalCurvedList"/>
    <dgm:cxn modelId="{6BE86488-4F21-4C59-BEDB-2540667F7D1F}" type="presParOf" srcId="{86990AD1-125D-491B-91FB-3AD4D6AA8FC8}" destId="{400A0BB9-22D8-415E-85F8-932334693551}" srcOrd="5" destOrd="0" presId="urn:microsoft.com/office/officeart/2008/layout/VerticalCurvedList"/>
    <dgm:cxn modelId="{86D6EF60-A5F1-4F3F-AA44-1027D88DB6F6}" type="presParOf" srcId="{86990AD1-125D-491B-91FB-3AD4D6AA8FC8}" destId="{958D369B-D959-4F34-9B58-8DD3F1FD8C00}" srcOrd="6" destOrd="0" presId="urn:microsoft.com/office/officeart/2008/layout/VerticalCurvedList"/>
    <dgm:cxn modelId="{472A91E7-2159-4E5F-ACD3-C9D33C488743}" type="presParOf" srcId="{958D369B-D959-4F34-9B58-8DD3F1FD8C00}" destId="{905630EA-A462-4008-971C-D2B641B3208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4C5112-E02B-49F5-B607-758DA767AD2B}" type="doc">
      <dgm:prSet loTypeId="urn:microsoft.com/office/officeart/2009/3/layout/DescendingProcess" loCatId="process" qsTypeId="urn:microsoft.com/office/officeart/2005/8/quickstyle/3d2" qsCatId="3D" csTypeId="urn:microsoft.com/office/officeart/2005/8/colors/accent2_3" csCatId="accent2"/>
      <dgm:spPr/>
      <dgm:t>
        <a:bodyPr/>
        <a:lstStyle/>
        <a:p>
          <a:endParaRPr lang="en-US"/>
        </a:p>
      </dgm:t>
    </dgm:pt>
    <dgm:pt modelId="{22063B9B-E91F-435F-8857-DBBE3B69017A}">
      <dgm:prSet/>
      <dgm:spPr/>
      <dgm:t>
        <a:bodyPr/>
        <a:lstStyle/>
        <a:p>
          <a:r>
            <a:rPr lang="en-US" b="1" i="0"/>
            <a:t>Neural network implementation using convolutional layers, dense layers, and an output layer</a:t>
          </a:r>
          <a:endParaRPr lang="en-US" b="1"/>
        </a:p>
      </dgm:t>
    </dgm:pt>
    <dgm:pt modelId="{64179485-4B9A-4855-B031-833B56CECE18}" type="parTrans" cxnId="{DA004C0B-5262-47EC-854B-3EDBA68FD71E}">
      <dgm:prSet/>
      <dgm:spPr/>
      <dgm:t>
        <a:bodyPr/>
        <a:lstStyle/>
        <a:p>
          <a:endParaRPr lang="en-US"/>
        </a:p>
      </dgm:t>
    </dgm:pt>
    <dgm:pt modelId="{A10C0421-4C34-432C-9838-C13459A7E394}" type="sibTrans" cxnId="{DA004C0B-5262-47EC-854B-3EDBA68FD71E}">
      <dgm:prSet/>
      <dgm:spPr/>
      <dgm:t>
        <a:bodyPr/>
        <a:lstStyle/>
        <a:p>
          <a:endParaRPr lang="en-US"/>
        </a:p>
      </dgm:t>
    </dgm:pt>
    <dgm:pt modelId="{48814A75-89A8-477F-A2CE-386D9F591BC0}">
      <dgm:prSet/>
      <dgm:spPr/>
      <dgm:t>
        <a:bodyPr/>
        <a:lstStyle/>
        <a:p>
          <a:r>
            <a:rPr lang="en-US" b="1" i="0"/>
            <a:t>Input layer takes the current state of the game board as a 2D array</a:t>
          </a:r>
          <a:endParaRPr lang="en-US" b="1"/>
        </a:p>
      </dgm:t>
    </dgm:pt>
    <dgm:pt modelId="{9A340178-D429-4254-899C-73FDB738650A}" type="parTrans" cxnId="{C4B56418-A21D-4E08-AECB-C5976B106E12}">
      <dgm:prSet/>
      <dgm:spPr/>
      <dgm:t>
        <a:bodyPr/>
        <a:lstStyle/>
        <a:p>
          <a:endParaRPr lang="en-US"/>
        </a:p>
      </dgm:t>
    </dgm:pt>
    <dgm:pt modelId="{617FA99B-00BC-4D71-9A7B-67292A0D4CAC}" type="sibTrans" cxnId="{C4B56418-A21D-4E08-AECB-C5976B106E12}">
      <dgm:prSet/>
      <dgm:spPr/>
      <dgm:t>
        <a:bodyPr/>
        <a:lstStyle/>
        <a:p>
          <a:endParaRPr lang="en-US"/>
        </a:p>
      </dgm:t>
    </dgm:pt>
    <dgm:pt modelId="{3EE3E524-A427-4370-9327-478F74CDEA98}">
      <dgm:prSet/>
      <dgm:spPr/>
      <dgm:t>
        <a:bodyPr/>
        <a:lstStyle/>
        <a:p>
          <a:r>
            <a:rPr lang="en-US" b="1" i="0"/>
            <a:t>Convolutional layers extract features such as ship patterns and untargeted ships</a:t>
          </a:r>
          <a:endParaRPr lang="en-US" b="1"/>
        </a:p>
      </dgm:t>
    </dgm:pt>
    <dgm:pt modelId="{5B28AEC5-0D1A-431A-BD25-4905A4825568}" type="parTrans" cxnId="{250ADE72-B6E3-43A9-9EA1-23944E0917FB}">
      <dgm:prSet/>
      <dgm:spPr/>
      <dgm:t>
        <a:bodyPr/>
        <a:lstStyle/>
        <a:p>
          <a:endParaRPr lang="en-US"/>
        </a:p>
      </dgm:t>
    </dgm:pt>
    <dgm:pt modelId="{4A7B08E7-7749-4DAB-A461-B6D8CF50485D}" type="sibTrans" cxnId="{250ADE72-B6E3-43A9-9EA1-23944E0917FB}">
      <dgm:prSet/>
      <dgm:spPr/>
      <dgm:t>
        <a:bodyPr/>
        <a:lstStyle/>
        <a:p>
          <a:endParaRPr lang="en-US"/>
        </a:p>
      </dgm:t>
    </dgm:pt>
    <dgm:pt modelId="{49DDF35F-E8C2-40A3-82EC-EE3750F91C43}">
      <dgm:prSet/>
      <dgm:spPr/>
      <dgm:t>
        <a:bodyPr/>
        <a:lstStyle/>
        <a:p>
          <a:r>
            <a:rPr lang="en-US" b="1" i="0"/>
            <a:t>Flatten layer converts output of convolutional layers to a 1D vector</a:t>
          </a:r>
          <a:endParaRPr lang="en-US" b="1"/>
        </a:p>
      </dgm:t>
    </dgm:pt>
    <dgm:pt modelId="{50404886-182F-43D7-83A5-EDC68A54ECA8}" type="parTrans" cxnId="{F531A5EB-7D92-416B-BEFC-9536FC9DB74E}">
      <dgm:prSet/>
      <dgm:spPr/>
      <dgm:t>
        <a:bodyPr/>
        <a:lstStyle/>
        <a:p>
          <a:endParaRPr lang="en-US"/>
        </a:p>
      </dgm:t>
    </dgm:pt>
    <dgm:pt modelId="{E48CF543-A27E-4A38-8831-7EFEADE45CBC}" type="sibTrans" cxnId="{F531A5EB-7D92-416B-BEFC-9536FC9DB74E}">
      <dgm:prSet/>
      <dgm:spPr/>
      <dgm:t>
        <a:bodyPr/>
        <a:lstStyle/>
        <a:p>
          <a:endParaRPr lang="en-US"/>
        </a:p>
      </dgm:t>
    </dgm:pt>
    <dgm:pt modelId="{3754DB70-4E40-48BA-8623-7E8AD76CE0A6}">
      <dgm:prSet/>
      <dgm:spPr/>
      <dgm:t>
        <a:bodyPr/>
        <a:lstStyle/>
        <a:p>
          <a:r>
            <a:rPr lang="en-US" b="1" i="0"/>
            <a:t>Dense layers learn a mapping between extracted features and optimal policy for selecting moves</a:t>
          </a:r>
          <a:endParaRPr lang="en-US" b="1"/>
        </a:p>
      </dgm:t>
    </dgm:pt>
    <dgm:pt modelId="{C02F22CA-AB7C-4BF5-9CDF-BFE5D3D19BDD}" type="parTrans" cxnId="{017E4A34-6607-46C7-A9CC-70DD76A72D4C}">
      <dgm:prSet/>
      <dgm:spPr/>
      <dgm:t>
        <a:bodyPr/>
        <a:lstStyle/>
        <a:p>
          <a:endParaRPr lang="en-US"/>
        </a:p>
      </dgm:t>
    </dgm:pt>
    <dgm:pt modelId="{E946E282-DCCC-4AF5-82B3-6787284AB72C}" type="sibTrans" cxnId="{017E4A34-6607-46C7-A9CC-70DD76A72D4C}">
      <dgm:prSet/>
      <dgm:spPr/>
      <dgm:t>
        <a:bodyPr/>
        <a:lstStyle/>
        <a:p>
          <a:endParaRPr lang="en-US"/>
        </a:p>
      </dgm:t>
    </dgm:pt>
    <dgm:pt modelId="{8C8E8DC2-5BFD-4B59-9FCD-53DB2777D86D}">
      <dgm:prSet/>
      <dgm:spPr/>
      <dgm:t>
        <a:bodyPr/>
        <a:lstStyle/>
        <a:p>
          <a:r>
            <a:rPr lang="en-US" b="1" i="0"/>
            <a:t>Output layer produces a probability distribution over possible actions using activation functions such as </a:t>
          </a:r>
          <a:r>
            <a:rPr lang="en-US" b="1" i="0" err="1"/>
            <a:t>softmax</a:t>
          </a:r>
          <a:r>
            <a:rPr lang="en-US" b="1" i="0"/>
            <a:t> to ensure probabilities sum to 1</a:t>
          </a:r>
          <a:endParaRPr lang="en-US" b="1"/>
        </a:p>
      </dgm:t>
    </dgm:pt>
    <dgm:pt modelId="{261FCAC6-0431-4A1B-92AC-95699511A388}" type="parTrans" cxnId="{D86EEAA3-B232-4408-B5FD-EB24722E67DA}">
      <dgm:prSet/>
      <dgm:spPr/>
      <dgm:t>
        <a:bodyPr/>
        <a:lstStyle/>
        <a:p>
          <a:endParaRPr lang="en-US"/>
        </a:p>
      </dgm:t>
    </dgm:pt>
    <dgm:pt modelId="{8DE4E629-F4F4-4859-B711-B89486ED3DFB}" type="sibTrans" cxnId="{D86EEAA3-B232-4408-B5FD-EB24722E67DA}">
      <dgm:prSet/>
      <dgm:spPr/>
      <dgm:t>
        <a:bodyPr/>
        <a:lstStyle/>
        <a:p>
          <a:endParaRPr lang="en-US"/>
        </a:p>
      </dgm:t>
    </dgm:pt>
    <dgm:pt modelId="{8B4DCA3C-D7C8-4F2C-A2C3-D532428EA631}" type="pres">
      <dgm:prSet presAssocID="{694C5112-E02B-49F5-B607-758DA767AD2B}" presName="Name0" presStyleCnt="0">
        <dgm:presLayoutVars>
          <dgm:chMax val="7"/>
          <dgm:chPref val="5"/>
        </dgm:presLayoutVars>
      </dgm:prSet>
      <dgm:spPr/>
    </dgm:pt>
    <dgm:pt modelId="{D3C1BD67-CB28-46CE-AD69-2B51AFF66C0E}" type="pres">
      <dgm:prSet presAssocID="{694C5112-E02B-49F5-B607-758DA767AD2B}" presName="arrowNode" presStyleLbl="node1" presStyleIdx="0" presStyleCnt="1"/>
      <dgm:spPr/>
    </dgm:pt>
    <dgm:pt modelId="{D3CA2872-BCBC-458A-B28F-015827CAC39A}" type="pres">
      <dgm:prSet presAssocID="{22063B9B-E91F-435F-8857-DBBE3B69017A}" presName="txNode1" presStyleLbl="revTx" presStyleIdx="0" presStyleCnt="6">
        <dgm:presLayoutVars>
          <dgm:bulletEnabled val="1"/>
        </dgm:presLayoutVars>
      </dgm:prSet>
      <dgm:spPr/>
    </dgm:pt>
    <dgm:pt modelId="{4FB756D9-E35A-4B93-A6B4-C8DD63D6C971}" type="pres">
      <dgm:prSet presAssocID="{48814A75-89A8-477F-A2CE-386D9F591BC0}" presName="txNode2" presStyleLbl="revTx" presStyleIdx="1" presStyleCnt="6">
        <dgm:presLayoutVars>
          <dgm:bulletEnabled val="1"/>
        </dgm:presLayoutVars>
      </dgm:prSet>
      <dgm:spPr/>
    </dgm:pt>
    <dgm:pt modelId="{5CF61DBC-7E28-4FA8-BDA7-FA4627765D32}" type="pres">
      <dgm:prSet presAssocID="{617FA99B-00BC-4D71-9A7B-67292A0D4CAC}" presName="dotNode2" presStyleCnt="0"/>
      <dgm:spPr/>
    </dgm:pt>
    <dgm:pt modelId="{C79D6026-E597-45A2-A37B-A57D5C34050F}" type="pres">
      <dgm:prSet presAssocID="{617FA99B-00BC-4D71-9A7B-67292A0D4CAC}" presName="dotRepeatNode" presStyleLbl="fgShp" presStyleIdx="0" presStyleCnt="4"/>
      <dgm:spPr/>
    </dgm:pt>
    <dgm:pt modelId="{49AE74F6-907F-41BC-A4E2-DED747F40517}" type="pres">
      <dgm:prSet presAssocID="{3EE3E524-A427-4370-9327-478F74CDEA98}" presName="txNode3" presStyleLbl="revTx" presStyleIdx="2" presStyleCnt="6">
        <dgm:presLayoutVars>
          <dgm:bulletEnabled val="1"/>
        </dgm:presLayoutVars>
      </dgm:prSet>
      <dgm:spPr/>
    </dgm:pt>
    <dgm:pt modelId="{5917C5A5-C3DA-4021-9686-4C5F35BDB9B8}" type="pres">
      <dgm:prSet presAssocID="{4A7B08E7-7749-4DAB-A461-B6D8CF50485D}" presName="dotNode3" presStyleCnt="0"/>
      <dgm:spPr/>
    </dgm:pt>
    <dgm:pt modelId="{C8C3AAA0-B043-49DD-8F9F-A3072CC5AF21}" type="pres">
      <dgm:prSet presAssocID="{4A7B08E7-7749-4DAB-A461-B6D8CF50485D}" presName="dotRepeatNode" presStyleLbl="fgShp" presStyleIdx="1" presStyleCnt="4"/>
      <dgm:spPr/>
    </dgm:pt>
    <dgm:pt modelId="{B88A00E7-5A9C-488B-BE7D-6A23A098E75A}" type="pres">
      <dgm:prSet presAssocID="{49DDF35F-E8C2-40A3-82EC-EE3750F91C43}" presName="txNode4" presStyleLbl="revTx" presStyleIdx="3" presStyleCnt="6">
        <dgm:presLayoutVars>
          <dgm:bulletEnabled val="1"/>
        </dgm:presLayoutVars>
      </dgm:prSet>
      <dgm:spPr/>
    </dgm:pt>
    <dgm:pt modelId="{DEAB242C-D725-4023-96A4-3A3F0B243B06}" type="pres">
      <dgm:prSet presAssocID="{E48CF543-A27E-4A38-8831-7EFEADE45CBC}" presName="dotNode4" presStyleCnt="0"/>
      <dgm:spPr/>
    </dgm:pt>
    <dgm:pt modelId="{147C92B7-C106-4DDD-953A-6E952F0F1A27}" type="pres">
      <dgm:prSet presAssocID="{E48CF543-A27E-4A38-8831-7EFEADE45CBC}" presName="dotRepeatNode" presStyleLbl="fgShp" presStyleIdx="2" presStyleCnt="4"/>
      <dgm:spPr/>
    </dgm:pt>
    <dgm:pt modelId="{C765D2C7-E2B8-4A5D-BBF8-EA86548BCC40}" type="pres">
      <dgm:prSet presAssocID="{3754DB70-4E40-48BA-8623-7E8AD76CE0A6}" presName="txNode5" presStyleLbl="revTx" presStyleIdx="4" presStyleCnt="6">
        <dgm:presLayoutVars>
          <dgm:bulletEnabled val="1"/>
        </dgm:presLayoutVars>
      </dgm:prSet>
      <dgm:spPr/>
    </dgm:pt>
    <dgm:pt modelId="{8BFB0F02-FE5F-482B-86B1-C4C7F0808727}" type="pres">
      <dgm:prSet presAssocID="{E946E282-DCCC-4AF5-82B3-6787284AB72C}" presName="dotNode5" presStyleCnt="0"/>
      <dgm:spPr/>
    </dgm:pt>
    <dgm:pt modelId="{48A184E3-69C0-4E67-9C33-C3A0847CCF21}" type="pres">
      <dgm:prSet presAssocID="{E946E282-DCCC-4AF5-82B3-6787284AB72C}" presName="dotRepeatNode" presStyleLbl="fgShp" presStyleIdx="3" presStyleCnt="4"/>
      <dgm:spPr/>
    </dgm:pt>
    <dgm:pt modelId="{C0B039D2-F5FA-452D-9ED9-157FC72201AA}" type="pres">
      <dgm:prSet presAssocID="{8C8E8DC2-5BFD-4B59-9FCD-53DB2777D86D}" presName="txNode6" presStyleLbl="revTx" presStyleIdx="5" presStyleCnt="6">
        <dgm:presLayoutVars>
          <dgm:bulletEnabled val="1"/>
        </dgm:presLayoutVars>
      </dgm:prSet>
      <dgm:spPr/>
    </dgm:pt>
  </dgm:ptLst>
  <dgm:cxnLst>
    <dgm:cxn modelId="{DA004C0B-5262-47EC-854B-3EDBA68FD71E}" srcId="{694C5112-E02B-49F5-B607-758DA767AD2B}" destId="{22063B9B-E91F-435F-8857-DBBE3B69017A}" srcOrd="0" destOrd="0" parTransId="{64179485-4B9A-4855-B031-833B56CECE18}" sibTransId="{A10C0421-4C34-432C-9838-C13459A7E394}"/>
    <dgm:cxn modelId="{C4B56418-A21D-4E08-AECB-C5976B106E12}" srcId="{694C5112-E02B-49F5-B607-758DA767AD2B}" destId="{48814A75-89A8-477F-A2CE-386D9F591BC0}" srcOrd="1" destOrd="0" parTransId="{9A340178-D429-4254-899C-73FDB738650A}" sibTransId="{617FA99B-00BC-4D71-9A7B-67292A0D4CAC}"/>
    <dgm:cxn modelId="{90EC3F21-8285-485C-8BD0-3B462A92DC9A}" type="presOf" srcId="{E48CF543-A27E-4A38-8831-7EFEADE45CBC}" destId="{147C92B7-C106-4DDD-953A-6E952F0F1A27}" srcOrd="0" destOrd="0" presId="urn:microsoft.com/office/officeart/2009/3/layout/DescendingProcess"/>
    <dgm:cxn modelId="{017E4A34-6607-46C7-A9CC-70DD76A72D4C}" srcId="{694C5112-E02B-49F5-B607-758DA767AD2B}" destId="{3754DB70-4E40-48BA-8623-7E8AD76CE0A6}" srcOrd="4" destOrd="0" parTransId="{C02F22CA-AB7C-4BF5-9CDF-BFE5D3D19BDD}" sibTransId="{E946E282-DCCC-4AF5-82B3-6787284AB72C}"/>
    <dgm:cxn modelId="{250ADE72-B6E3-43A9-9EA1-23944E0917FB}" srcId="{694C5112-E02B-49F5-B607-758DA767AD2B}" destId="{3EE3E524-A427-4370-9327-478F74CDEA98}" srcOrd="2" destOrd="0" parTransId="{5B28AEC5-0D1A-431A-BD25-4905A4825568}" sibTransId="{4A7B08E7-7749-4DAB-A461-B6D8CF50485D}"/>
    <dgm:cxn modelId="{FB74BF75-A54F-49CA-98D7-7BE341EDC834}" type="presOf" srcId="{617FA99B-00BC-4D71-9A7B-67292A0D4CAC}" destId="{C79D6026-E597-45A2-A37B-A57D5C34050F}" srcOrd="0" destOrd="0" presId="urn:microsoft.com/office/officeart/2009/3/layout/DescendingProcess"/>
    <dgm:cxn modelId="{E6DD1D56-7EDB-4E86-9A18-AB484AA6BD0C}" type="presOf" srcId="{694C5112-E02B-49F5-B607-758DA767AD2B}" destId="{8B4DCA3C-D7C8-4F2C-A2C3-D532428EA631}" srcOrd="0" destOrd="0" presId="urn:microsoft.com/office/officeart/2009/3/layout/DescendingProcess"/>
    <dgm:cxn modelId="{A9424D7B-158C-434F-9C4E-E57F49FDC48C}" type="presOf" srcId="{22063B9B-E91F-435F-8857-DBBE3B69017A}" destId="{D3CA2872-BCBC-458A-B28F-015827CAC39A}" srcOrd="0" destOrd="0" presId="urn:microsoft.com/office/officeart/2009/3/layout/DescendingProcess"/>
    <dgm:cxn modelId="{84044B9B-D08D-4960-9726-9009018797B2}" type="presOf" srcId="{8C8E8DC2-5BFD-4B59-9FCD-53DB2777D86D}" destId="{C0B039D2-F5FA-452D-9ED9-157FC72201AA}" srcOrd="0" destOrd="0" presId="urn:microsoft.com/office/officeart/2009/3/layout/DescendingProcess"/>
    <dgm:cxn modelId="{6C4FE1A0-10DB-49CC-957F-68A02C10750C}" type="presOf" srcId="{3EE3E524-A427-4370-9327-478F74CDEA98}" destId="{49AE74F6-907F-41BC-A4E2-DED747F40517}" srcOrd="0" destOrd="0" presId="urn:microsoft.com/office/officeart/2009/3/layout/DescendingProcess"/>
    <dgm:cxn modelId="{D86EEAA3-B232-4408-B5FD-EB24722E67DA}" srcId="{694C5112-E02B-49F5-B607-758DA767AD2B}" destId="{8C8E8DC2-5BFD-4B59-9FCD-53DB2777D86D}" srcOrd="5" destOrd="0" parTransId="{261FCAC6-0431-4A1B-92AC-95699511A388}" sibTransId="{8DE4E629-F4F4-4859-B711-B89486ED3DFB}"/>
    <dgm:cxn modelId="{4B3BC3AF-B926-493B-9BE9-6AC1DFFD947A}" type="presOf" srcId="{4A7B08E7-7749-4DAB-A461-B6D8CF50485D}" destId="{C8C3AAA0-B043-49DD-8F9F-A3072CC5AF21}" srcOrd="0" destOrd="0" presId="urn:microsoft.com/office/officeart/2009/3/layout/DescendingProcess"/>
    <dgm:cxn modelId="{C53C83C6-0DB7-4591-B1AC-2CFF95F2780C}" type="presOf" srcId="{E946E282-DCCC-4AF5-82B3-6787284AB72C}" destId="{48A184E3-69C0-4E67-9C33-C3A0847CCF21}" srcOrd="0" destOrd="0" presId="urn:microsoft.com/office/officeart/2009/3/layout/DescendingProcess"/>
    <dgm:cxn modelId="{3D65A2D8-51A8-4626-A440-6612161A93EA}" type="presOf" srcId="{49DDF35F-E8C2-40A3-82EC-EE3750F91C43}" destId="{B88A00E7-5A9C-488B-BE7D-6A23A098E75A}" srcOrd="0" destOrd="0" presId="urn:microsoft.com/office/officeart/2009/3/layout/DescendingProcess"/>
    <dgm:cxn modelId="{45CF6BDD-F256-4E26-9DB2-AC8E9184D01A}" type="presOf" srcId="{3754DB70-4E40-48BA-8623-7E8AD76CE0A6}" destId="{C765D2C7-E2B8-4A5D-BBF8-EA86548BCC40}" srcOrd="0" destOrd="0" presId="urn:microsoft.com/office/officeart/2009/3/layout/DescendingProcess"/>
    <dgm:cxn modelId="{D64111DE-E368-421C-8386-EB506EC15563}" type="presOf" srcId="{48814A75-89A8-477F-A2CE-386D9F591BC0}" destId="{4FB756D9-E35A-4B93-A6B4-C8DD63D6C971}" srcOrd="0" destOrd="0" presId="urn:microsoft.com/office/officeart/2009/3/layout/DescendingProcess"/>
    <dgm:cxn modelId="{F531A5EB-7D92-416B-BEFC-9536FC9DB74E}" srcId="{694C5112-E02B-49F5-B607-758DA767AD2B}" destId="{49DDF35F-E8C2-40A3-82EC-EE3750F91C43}" srcOrd="3" destOrd="0" parTransId="{50404886-182F-43D7-83A5-EDC68A54ECA8}" sibTransId="{E48CF543-A27E-4A38-8831-7EFEADE45CBC}"/>
    <dgm:cxn modelId="{16A76FCC-41A3-4D63-A68F-9BA379A82CE1}" type="presParOf" srcId="{8B4DCA3C-D7C8-4F2C-A2C3-D532428EA631}" destId="{D3C1BD67-CB28-46CE-AD69-2B51AFF66C0E}" srcOrd="0" destOrd="0" presId="urn:microsoft.com/office/officeart/2009/3/layout/DescendingProcess"/>
    <dgm:cxn modelId="{9F395139-F916-4D4D-B248-496B83277126}" type="presParOf" srcId="{8B4DCA3C-D7C8-4F2C-A2C3-D532428EA631}" destId="{D3CA2872-BCBC-458A-B28F-015827CAC39A}" srcOrd="1" destOrd="0" presId="urn:microsoft.com/office/officeart/2009/3/layout/DescendingProcess"/>
    <dgm:cxn modelId="{3AED659F-5DEB-4B5F-8942-E73D9ABD222A}" type="presParOf" srcId="{8B4DCA3C-D7C8-4F2C-A2C3-D532428EA631}" destId="{4FB756D9-E35A-4B93-A6B4-C8DD63D6C971}" srcOrd="2" destOrd="0" presId="urn:microsoft.com/office/officeart/2009/3/layout/DescendingProcess"/>
    <dgm:cxn modelId="{2503BD35-044E-42D7-AA04-49A8E3E953A6}" type="presParOf" srcId="{8B4DCA3C-D7C8-4F2C-A2C3-D532428EA631}" destId="{5CF61DBC-7E28-4FA8-BDA7-FA4627765D32}" srcOrd="3" destOrd="0" presId="urn:microsoft.com/office/officeart/2009/3/layout/DescendingProcess"/>
    <dgm:cxn modelId="{1FF89A55-E801-418F-942A-25C3293E86D2}" type="presParOf" srcId="{5CF61DBC-7E28-4FA8-BDA7-FA4627765D32}" destId="{C79D6026-E597-45A2-A37B-A57D5C34050F}" srcOrd="0" destOrd="0" presId="urn:microsoft.com/office/officeart/2009/3/layout/DescendingProcess"/>
    <dgm:cxn modelId="{17D0A5BE-D5CC-4839-8B14-EC5BE9E7C1E4}" type="presParOf" srcId="{8B4DCA3C-D7C8-4F2C-A2C3-D532428EA631}" destId="{49AE74F6-907F-41BC-A4E2-DED747F40517}" srcOrd="4" destOrd="0" presId="urn:microsoft.com/office/officeart/2009/3/layout/DescendingProcess"/>
    <dgm:cxn modelId="{CF38AB61-59FC-455D-A4EF-443518CBDAF1}" type="presParOf" srcId="{8B4DCA3C-D7C8-4F2C-A2C3-D532428EA631}" destId="{5917C5A5-C3DA-4021-9686-4C5F35BDB9B8}" srcOrd="5" destOrd="0" presId="urn:microsoft.com/office/officeart/2009/3/layout/DescendingProcess"/>
    <dgm:cxn modelId="{F0C84FAE-27C7-41F5-B521-2DC49F1936DC}" type="presParOf" srcId="{5917C5A5-C3DA-4021-9686-4C5F35BDB9B8}" destId="{C8C3AAA0-B043-49DD-8F9F-A3072CC5AF21}" srcOrd="0" destOrd="0" presId="urn:microsoft.com/office/officeart/2009/3/layout/DescendingProcess"/>
    <dgm:cxn modelId="{1D92B7BA-CD84-47DE-B2E5-6B5C5F039820}" type="presParOf" srcId="{8B4DCA3C-D7C8-4F2C-A2C3-D532428EA631}" destId="{B88A00E7-5A9C-488B-BE7D-6A23A098E75A}" srcOrd="6" destOrd="0" presId="urn:microsoft.com/office/officeart/2009/3/layout/DescendingProcess"/>
    <dgm:cxn modelId="{2623585D-F5BF-4291-B23B-B9B234DDE8EE}" type="presParOf" srcId="{8B4DCA3C-D7C8-4F2C-A2C3-D532428EA631}" destId="{DEAB242C-D725-4023-96A4-3A3F0B243B06}" srcOrd="7" destOrd="0" presId="urn:microsoft.com/office/officeart/2009/3/layout/DescendingProcess"/>
    <dgm:cxn modelId="{B3286B51-67EC-4F4F-935D-1E0538028BF2}" type="presParOf" srcId="{DEAB242C-D725-4023-96A4-3A3F0B243B06}" destId="{147C92B7-C106-4DDD-953A-6E952F0F1A27}" srcOrd="0" destOrd="0" presId="urn:microsoft.com/office/officeart/2009/3/layout/DescendingProcess"/>
    <dgm:cxn modelId="{D3473E2A-8B01-4C15-87F5-379FF894E523}" type="presParOf" srcId="{8B4DCA3C-D7C8-4F2C-A2C3-D532428EA631}" destId="{C765D2C7-E2B8-4A5D-BBF8-EA86548BCC40}" srcOrd="8" destOrd="0" presId="urn:microsoft.com/office/officeart/2009/3/layout/DescendingProcess"/>
    <dgm:cxn modelId="{456C0FDD-FD0F-4DE3-9D98-6204FD374FC4}" type="presParOf" srcId="{8B4DCA3C-D7C8-4F2C-A2C3-D532428EA631}" destId="{8BFB0F02-FE5F-482B-86B1-C4C7F0808727}" srcOrd="9" destOrd="0" presId="urn:microsoft.com/office/officeart/2009/3/layout/DescendingProcess"/>
    <dgm:cxn modelId="{F45E3B1E-9E50-4D91-8CDC-995A91931039}" type="presParOf" srcId="{8BFB0F02-FE5F-482B-86B1-C4C7F0808727}" destId="{48A184E3-69C0-4E67-9C33-C3A0847CCF21}" srcOrd="0" destOrd="0" presId="urn:microsoft.com/office/officeart/2009/3/layout/DescendingProcess"/>
    <dgm:cxn modelId="{5AEF696F-740E-41CD-9826-F83CD493C971}" type="presParOf" srcId="{8B4DCA3C-D7C8-4F2C-A2C3-D532428EA631}" destId="{C0B039D2-F5FA-452D-9ED9-157FC72201AA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D4D13D-458A-48CC-92D3-3A9F5C8AEE74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345250-9A91-4194-AA69-34BC26DF46AA}">
      <dgm:prSet phldrT="[Text]"/>
      <dgm:spPr/>
      <dgm:t>
        <a:bodyPr/>
        <a:lstStyle/>
        <a:p>
          <a:pPr rtl="0">
            <a:buFont typeface="Wingdings" panose="05000000000000000000" pitchFamily="2" charset="2"/>
            <a:buChar char=""/>
          </a:pPr>
          <a:r>
            <a:rPr lang="en-IN" b="1"/>
            <a:t>Define the environment</a:t>
          </a:r>
          <a:endParaRPr lang="en-US">
            <a:latin typeface="Arial" panose="020B0604020202020204"/>
          </a:endParaRPr>
        </a:p>
      </dgm:t>
    </dgm:pt>
    <dgm:pt modelId="{A53523A5-A37D-4805-9878-181DE88E3C61}" type="parTrans" cxnId="{81F13883-F064-4F9C-BD29-D39AF52D5AF7}">
      <dgm:prSet/>
      <dgm:spPr/>
      <dgm:t>
        <a:bodyPr/>
        <a:lstStyle/>
        <a:p>
          <a:endParaRPr lang="en-US"/>
        </a:p>
      </dgm:t>
    </dgm:pt>
    <dgm:pt modelId="{EACFF900-3A64-46F5-A582-B92E46F4C9ED}" type="sibTrans" cxnId="{81F13883-F064-4F9C-BD29-D39AF52D5AF7}">
      <dgm:prSet/>
      <dgm:spPr/>
      <dgm:t>
        <a:bodyPr/>
        <a:lstStyle/>
        <a:p>
          <a:endParaRPr lang="en-US"/>
        </a:p>
      </dgm:t>
    </dgm:pt>
    <dgm:pt modelId="{9673E85B-50FF-40B3-B05C-B3F7A6596185}">
      <dgm:prSet phldr="0"/>
      <dgm:spPr/>
      <dgm:t>
        <a:bodyPr/>
        <a:lstStyle/>
        <a:p>
          <a:pPr rtl="0"/>
          <a:r>
            <a:rPr lang="en-IN" b="1">
              <a:latin typeface="Arial" panose="020B0604020202020204"/>
            </a:rPr>
            <a:t>Design the agent</a:t>
          </a:r>
        </a:p>
      </dgm:t>
    </dgm:pt>
    <dgm:pt modelId="{1010E8FF-005F-41C5-976F-9EEE9DCEBF26}" type="parTrans" cxnId="{54645448-98A3-4204-820C-2B0048426251}">
      <dgm:prSet/>
      <dgm:spPr/>
    </dgm:pt>
    <dgm:pt modelId="{3E67B0BA-34BA-4AE5-8624-7EC8DF90A500}" type="sibTrans" cxnId="{54645448-98A3-4204-820C-2B0048426251}">
      <dgm:prSet/>
      <dgm:spPr/>
      <dgm:t>
        <a:bodyPr/>
        <a:lstStyle/>
        <a:p>
          <a:endParaRPr lang="en-US"/>
        </a:p>
      </dgm:t>
    </dgm:pt>
    <dgm:pt modelId="{A1BDBDE3-CCF1-4873-B404-1A30AE3F45CE}">
      <dgm:prSet phldr="0"/>
      <dgm:spPr/>
      <dgm:t>
        <a:bodyPr/>
        <a:lstStyle/>
        <a:p>
          <a:pPr rtl="0"/>
          <a:r>
            <a:rPr lang="en-IN" b="1">
              <a:latin typeface="Arial" panose="020B0604020202020204"/>
            </a:rPr>
            <a:t>Test the agent</a:t>
          </a:r>
          <a:endParaRPr lang="en-IN"/>
        </a:p>
      </dgm:t>
    </dgm:pt>
    <dgm:pt modelId="{F032BA74-BAE0-4BFD-AD2E-BB3D4CE6EC41}" type="parTrans" cxnId="{A1231909-2A17-4376-958A-D6CBC174C305}">
      <dgm:prSet/>
      <dgm:spPr/>
    </dgm:pt>
    <dgm:pt modelId="{7033C4BA-7B6E-413B-8B3A-74C61921B867}" type="sibTrans" cxnId="{A1231909-2A17-4376-958A-D6CBC174C305}">
      <dgm:prSet/>
      <dgm:spPr/>
    </dgm:pt>
    <dgm:pt modelId="{0FD1E329-FEBF-4432-BD34-21808D4083AE}">
      <dgm:prSet phldr="0"/>
      <dgm:spPr/>
      <dgm:t>
        <a:bodyPr/>
        <a:lstStyle/>
        <a:p>
          <a:pPr rtl="0"/>
          <a:r>
            <a:rPr lang="en-IN" b="1">
              <a:latin typeface="Arial" panose="020B0604020202020204"/>
            </a:rPr>
            <a:t>Define the rewards</a:t>
          </a:r>
          <a:endParaRPr lang="en-US" b="0">
            <a:latin typeface="Arial" panose="020B0604020202020204"/>
          </a:endParaRPr>
        </a:p>
      </dgm:t>
    </dgm:pt>
    <dgm:pt modelId="{2A1B5969-45B6-4E56-AEC4-6A6952B22E57}" type="parTrans" cxnId="{84182A1C-EF75-4C08-9174-CE06105EFBC9}">
      <dgm:prSet/>
      <dgm:spPr/>
    </dgm:pt>
    <dgm:pt modelId="{9D4CE5AE-2F38-403E-8F7F-C9ADC99CB560}" type="sibTrans" cxnId="{84182A1C-EF75-4C08-9174-CE06105EFBC9}">
      <dgm:prSet/>
      <dgm:spPr/>
      <dgm:t>
        <a:bodyPr/>
        <a:lstStyle/>
        <a:p>
          <a:endParaRPr lang="en-US"/>
        </a:p>
      </dgm:t>
    </dgm:pt>
    <dgm:pt modelId="{18BD78C6-04C0-4E9D-A56E-3D9C1628EAE4}">
      <dgm:prSet phldr="0"/>
      <dgm:spPr/>
      <dgm:t>
        <a:bodyPr/>
        <a:lstStyle/>
        <a:p>
          <a:r>
            <a:rPr lang="en-IN" b="1">
              <a:latin typeface="Arial" panose="020B0604020202020204"/>
            </a:rPr>
            <a:t>Train the agent</a:t>
          </a:r>
          <a:endParaRPr lang="en-IN"/>
        </a:p>
      </dgm:t>
    </dgm:pt>
    <dgm:pt modelId="{4126B5FE-9D0E-41F9-8D04-CDBF76176F33}" type="parTrans" cxnId="{069D911F-BCA6-4CFC-B323-04A0A1556A40}">
      <dgm:prSet/>
      <dgm:spPr/>
    </dgm:pt>
    <dgm:pt modelId="{0EE04B0B-6DFC-4246-BDC8-7400DA07B720}" type="sibTrans" cxnId="{069D911F-BCA6-4CFC-B323-04A0A1556A40}">
      <dgm:prSet/>
      <dgm:spPr/>
      <dgm:t>
        <a:bodyPr/>
        <a:lstStyle/>
        <a:p>
          <a:endParaRPr lang="en-US"/>
        </a:p>
      </dgm:t>
    </dgm:pt>
    <dgm:pt modelId="{B1FD0001-0DA5-43BB-8286-47EB9ADCF814}" type="pres">
      <dgm:prSet presAssocID="{52D4D13D-458A-48CC-92D3-3A9F5C8AEE74}" presName="outerComposite" presStyleCnt="0">
        <dgm:presLayoutVars>
          <dgm:chMax val="5"/>
          <dgm:dir/>
          <dgm:resizeHandles val="exact"/>
        </dgm:presLayoutVars>
      </dgm:prSet>
      <dgm:spPr/>
    </dgm:pt>
    <dgm:pt modelId="{C7C0800F-0497-474F-8AF8-FC56F6F3122F}" type="pres">
      <dgm:prSet presAssocID="{52D4D13D-458A-48CC-92D3-3A9F5C8AEE74}" presName="dummyMaxCanvas" presStyleCnt="0">
        <dgm:presLayoutVars/>
      </dgm:prSet>
      <dgm:spPr/>
    </dgm:pt>
    <dgm:pt modelId="{256E1FE1-451B-40C5-BFC5-4526B255D559}" type="pres">
      <dgm:prSet presAssocID="{52D4D13D-458A-48CC-92D3-3A9F5C8AEE74}" presName="FiveNodes_1" presStyleLbl="node1" presStyleIdx="0" presStyleCnt="5">
        <dgm:presLayoutVars>
          <dgm:bulletEnabled val="1"/>
        </dgm:presLayoutVars>
      </dgm:prSet>
      <dgm:spPr/>
    </dgm:pt>
    <dgm:pt modelId="{6DB689E4-749F-4A72-A112-B045A1A53AED}" type="pres">
      <dgm:prSet presAssocID="{52D4D13D-458A-48CC-92D3-3A9F5C8AEE74}" presName="FiveNodes_2" presStyleLbl="node1" presStyleIdx="1" presStyleCnt="5">
        <dgm:presLayoutVars>
          <dgm:bulletEnabled val="1"/>
        </dgm:presLayoutVars>
      </dgm:prSet>
      <dgm:spPr/>
    </dgm:pt>
    <dgm:pt modelId="{D27447F6-37E0-42B9-B313-85ABE0E9EAD6}" type="pres">
      <dgm:prSet presAssocID="{52D4D13D-458A-48CC-92D3-3A9F5C8AEE74}" presName="FiveNodes_3" presStyleLbl="node1" presStyleIdx="2" presStyleCnt="5">
        <dgm:presLayoutVars>
          <dgm:bulletEnabled val="1"/>
        </dgm:presLayoutVars>
      </dgm:prSet>
      <dgm:spPr/>
    </dgm:pt>
    <dgm:pt modelId="{FAD17BCC-4776-4052-901D-DF412D87028E}" type="pres">
      <dgm:prSet presAssocID="{52D4D13D-458A-48CC-92D3-3A9F5C8AEE74}" presName="FiveNodes_4" presStyleLbl="node1" presStyleIdx="3" presStyleCnt="5">
        <dgm:presLayoutVars>
          <dgm:bulletEnabled val="1"/>
        </dgm:presLayoutVars>
      </dgm:prSet>
      <dgm:spPr/>
    </dgm:pt>
    <dgm:pt modelId="{87D64E21-5318-46E8-97E8-1FCF6A84DDDA}" type="pres">
      <dgm:prSet presAssocID="{52D4D13D-458A-48CC-92D3-3A9F5C8AEE74}" presName="FiveNodes_5" presStyleLbl="node1" presStyleIdx="4" presStyleCnt="5">
        <dgm:presLayoutVars>
          <dgm:bulletEnabled val="1"/>
        </dgm:presLayoutVars>
      </dgm:prSet>
      <dgm:spPr/>
    </dgm:pt>
    <dgm:pt modelId="{EA736775-BFCA-40B4-A8D4-8446411B26FC}" type="pres">
      <dgm:prSet presAssocID="{52D4D13D-458A-48CC-92D3-3A9F5C8AEE74}" presName="FiveConn_1-2" presStyleLbl="fgAccFollowNode1" presStyleIdx="0" presStyleCnt="4">
        <dgm:presLayoutVars>
          <dgm:bulletEnabled val="1"/>
        </dgm:presLayoutVars>
      </dgm:prSet>
      <dgm:spPr/>
    </dgm:pt>
    <dgm:pt modelId="{0A50FECD-E06C-4B96-B9DC-4E6E412074B0}" type="pres">
      <dgm:prSet presAssocID="{52D4D13D-458A-48CC-92D3-3A9F5C8AEE74}" presName="FiveConn_2-3" presStyleLbl="fgAccFollowNode1" presStyleIdx="1" presStyleCnt="4">
        <dgm:presLayoutVars>
          <dgm:bulletEnabled val="1"/>
        </dgm:presLayoutVars>
      </dgm:prSet>
      <dgm:spPr/>
    </dgm:pt>
    <dgm:pt modelId="{F403D9D7-181C-4E0F-A2A3-69720F03C26D}" type="pres">
      <dgm:prSet presAssocID="{52D4D13D-458A-48CC-92D3-3A9F5C8AEE74}" presName="FiveConn_3-4" presStyleLbl="fgAccFollowNode1" presStyleIdx="2" presStyleCnt="4">
        <dgm:presLayoutVars>
          <dgm:bulletEnabled val="1"/>
        </dgm:presLayoutVars>
      </dgm:prSet>
      <dgm:spPr/>
    </dgm:pt>
    <dgm:pt modelId="{F0902672-AE49-4A24-AED2-379E5CF58B04}" type="pres">
      <dgm:prSet presAssocID="{52D4D13D-458A-48CC-92D3-3A9F5C8AEE74}" presName="FiveConn_4-5" presStyleLbl="fgAccFollowNode1" presStyleIdx="3" presStyleCnt="4">
        <dgm:presLayoutVars>
          <dgm:bulletEnabled val="1"/>
        </dgm:presLayoutVars>
      </dgm:prSet>
      <dgm:spPr/>
    </dgm:pt>
    <dgm:pt modelId="{0E237102-BE7E-4F29-8651-27784E3092F9}" type="pres">
      <dgm:prSet presAssocID="{52D4D13D-458A-48CC-92D3-3A9F5C8AEE74}" presName="FiveNodes_1_text" presStyleLbl="node1" presStyleIdx="4" presStyleCnt="5">
        <dgm:presLayoutVars>
          <dgm:bulletEnabled val="1"/>
        </dgm:presLayoutVars>
      </dgm:prSet>
      <dgm:spPr/>
    </dgm:pt>
    <dgm:pt modelId="{92B33ECF-9434-4D9A-8404-2CDD269631ED}" type="pres">
      <dgm:prSet presAssocID="{52D4D13D-458A-48CC-92D3-3A9F5C8AEE74}" presName="FiveNodes_2_text" presStyleLbl="node1" presStyleIdx="4" presStyleCnt="5">
        <dgm:presLayoutVars>
          <dgm:bulletEnabled val="1"/>
        </dgm:presLayoutVars>
      </dgm:prSet>
      <dgm:spPr/>
    </dgm:pt>
    <dgm:pt modelId="{9797BAA7-D0F3-474C-853D-53112F7C5987}" type="pres">
      <dgm:prSet presAssocID="{52D4D13D-458A-48CC-92D3-3A9F5C8AEE74}" presName="FiveNodes_3_text" presStyleLbl="node1" presStyleIdx="4" presStyleCnt="5">
        <dgm:presLayoutVars>
          <dgm:bulletEnabled val="1"/>
        </dgm:presLayoutVars>
      </dgm:prSet>
      <dgm:spPr/>
    </dgm:pt>
    <dgm:pt modelId="{AFAFA7D0-A604-4672-8680-A3854C5B4D7E}" type="pres">
      <dgm:prSet presAssocID="{52D4D13D-458A-48CC-92D3-3A9F5C8AEE74}" presName="FiveNodes_4_text" presStyleLbl="node1" presStyleIdx="4" presStyleCnt="5">
        <dgm:presLayoutVars>
          <dgm:bulletEnabled val="1"/>
        </dgm:presLayoutVars>
      </dgm:prSet>
      <dgm:spPr/>
    </dgm:pt>
    <dgm:pt modelId="{911FC6E2-72A5-4316-A801-F28AA62777FA}" type="pres">
      <dgm:prSet presAssocID="{52D4D13D-458A-48CC-92D3-3A9F5C8AEE7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1231909-2A17-4376-958A-D6CBC174C305}" srcId="{52D4D13D-458A-48CC-92D3-3A9F5C8AEE74}" destId="{A1BDBDE3-CCF1-4873-B404-1A30AE3F45CE}" srcOrd="4" destOrd="0" parTransId="{F032BA74-BAE0-4BFD-AD2E-BB3D4CE6EC41}" sibTransId="{7033C4BA-7B6E-413B-8B3A-74C61921B867}"/>
    <dgm:cxn modelId="{F00FCD0F-4F97-49DB-B1DD-673C8091648C}" type="presOf" srcId="{0C345250-9A91-4194-AA69-34BC26DF46AA}" destId="{256E1FE1-451B-40C5-BFC5-4526B255D559}" srcOrd="0" destOrd="0" presId="urn:microsoft.com/office/officeart/2005/8/layout/vProcess5"/>
    <dgm:cxn modelId="{84182A1C-EF75-4C08-9174-CE06105EFBC9}" srcId="{52D4D13D-458A-48CC-92D3-3A9F5C8AEE74}" destId="{0FD1E329-FEBF-4432-BD34-21808D4083AE}" srcOrd="2" destOrd="0" parTransId="{2A1B5969-45B6-4E56-AEC4-6A6952B22E57}" sibTransId="{9D4CE5AE-2F38-403E-8F7F-C9ADC99CB560}"/>
    <dgm:cxn modelId="{069D911F-BCA6-4CFC-B323-04A0A1556A40}" srcId="{52D4D13D-458A-48CC-92D3-3A9F5C8AEE74}" destId="{18BD78C6-04C0-4E9D-A56E-3D9C1628EAE4}" srcOrd="3" destOrd="0" parTransId="{4126B5FE-9D0E-41F9-8D04-CDBF76176F33}" sibTransId="{0EE04B0B-6DFC-4246-BDC8-7400DA07B720}"/>
    <dgm:cxn modelId="{EB3BC45F-1763-4C76-9C74-2AC8D2C3A7B0}" type="presOf" srcId="{9D4CE5AE-2F38-403E-8F7F-C9ADC99CB560}" destId="{F403D9D7-181C-4E0F-A2A3-69720F03C26D}" srcOrd="0" destOrd="0" presId="urn:microsoft.com/office/officeart/2005/8/layout/vProcess5"/>
    <dgm:cxn modelId="{EE29D941-AEE3-4BB5-8771-F05EDB69E91E}" type="presOf" srcId="{A1BDBDE3-CCF1-4873-B404-1A30AE3F45CE}" destId="{911FC6E2-72A5-4316-A801-F28AA62777FA}" srcOrd="1" destOrd="0" presId="urn:microsoft.com/office/officeart/2005/8/layout/vProcess5"/>
    <dgm:cxn modelId="{70FEF567-9184-4A3C-B693-86FEF51A4C4B}" type="presOf" srcId="{0C345250-9A91-4194-AA69-34BC26DF46AA}" destId="{0E237102-BE7E-4F29-8651-27784E3092F9}" srcOrd="1" destOrd="0" presId="urn:microsoft.com/office/officeart/2005/8/layout/vProcess5"/>
    <dgm:cxn modelId="{54645448-98A3-4204-820C-2B0048426251}" srcId="{52D4D13D-458A-48CC-92D3-3A9F5C8AEE74}" destId="{9673E85B-50FF-40B3-B05C-B3F7A6596185}" srcOrd="1" destOrd="0" parTransId="{1010E8FF-005F-41C5-976F-9EEE9DCEBF26}" sibTransId="{3E67B0BA-34BA-4AE5-8624-7EC8DF90A500}"/>
    <dgm:cxn modelId="{7F16CE6C-163E-4B65-852E-ECC69E605837}" type="presOf" srcId="{9673E85B-50FF-40B3-B05C-B3F7A6596185}" destId="{6DB689E4-749F-4A72-A112-B045A1A53AED}" srcOrd="0" destOrd="0" presId="urn:microsoft.com/office/officeart/2005/8/layout/vProcess5"/>
    <dgm:cxn modelId="{CD14696F-4ABD-4252-99A2-998F102901E1}" type="presOf" srcId="{0FD1E329-FEBF-4432-BD34-21808D4083AE}" destId="{9797BAA7-D0F3-474C-853D-53112F7C5987}" srcOrd="1" destOrd="0" presId="urn:microsoft.com/office/officeart/2005/8/layout/vProcess5"/>
    <dgm:cxn modelId="{CABB3670-6823-4B73-91E1-D909C7B3175D}" type="presOf" srcId="{9673E85B-50FF-40B3-B05C-B3F7A6596185}" destId="{92B33ECF-9434-4D9A-8404-2CDD269631ED}" srcOrd="1" destOrd="0" presId="urn:microsoft.com/office/officeart/2005/8/layout/vProcess5"/>
    <dgm:cxn modelId="{A212917B-24DD-49A3-AEA1-4B6002F6142E}" type="presOf" srcId="{EACFF900-3A64-46F5-A582-B92E46F4C9ED}" destId="{EA736775-BFCA-40B4-A8D4-8446411B26FC}" srcOrd="0" destOrd="0" presId="urn:microsoft.com/office/officeart/2005/8/layout/vProcess5"/>
    <dgm:cxn modelId="{FF715880-38AC-4D3A-8FE9-FD1584F4EF4B}" type="presOf" srcId="{18BD78C6-04C0-4E9D-A56E-3D9C1628EAE4}" destId="{FAD17BCC-4776-4052-901D-DF412D87028E}" srcOrd="0" destOrd="0" presId="urn:microsoft.com/office/officeart/2005/8/layout/vProcess5"/>
    <dgm:cxn modelId="{81F13883-F064-4F9C-BD29-D39AF52D5AF7}" srcId="{52D4D13D-458A-48CC-92D3-3A9F5C8AEE74}" destId="{0C345250-9A91-4194-AA69-34BC26DF46AA}" srcOrd="0" destOrd="0" parTransId="{A53523A5-A37D-4805-9878-181DE88E3C61}" sibTransId="{EACFF900-3A64-46F5-A582-B92E46F4C9ED}"/>
    <dgm:cxn modelId="{02EB8F88-84C5-4E85-A03B-E61A1187D930}" type="presOf" srcId="{A1BDBDE3-CCF1-4873-B404-1A30AE3F45CE}" destId="{87D64E21-5318-46E8-97E8-1FCF6A84DDDA}" srcOrd="0" destOrd="0" presId="urn:microsoft.com/office/officeart/2005/8/layout/vProcess5"/>
    <dgm:cxn modelId="{F0396B92-CB83-4FD6-98B5-E4BF73521E2C}" type="presOf" srcId="{18BD78C6-04C0-4E9D-A56E-3D9C1628EAE4}" destId="{AFAFA7D0-A604-4672-8680-A3854C5B4D7E}" srcOrd="1" destOrd="0" presId="urn:microsoft.com/office/officeart/2005/8/layout/vProcess5"/>
    <dgm:cxn modelId="{94AECBBD-DF10-4141-8511-84C0C6CCB7C2}" type="presOf" srcId="{52D4D13D-458A-48CC-92D3-3A9F5C8AEE74}" destId="{B1FD0001-0DA5-43BB-8286-47EB9ADCF814}" srcOrd="0" destOrd="0" presId="urn:microsoft.com/office/officeart/2005/8/layout/vProcess5"/>
    <dgm:cxn modelId="{C40055CD-6293-4716-8555-0CFAC5929E6B}" type="presOf" srcId="{3E67B0BA-34BA-4AE5-8624-7EC8DF90A500}" destId="{0A50FECD-E06C-4B96-B9DC-4E6E412074B0}" srcOrd="0" destOrd="0" presId="urn:microsoft.com/office/officeart/2005/8/layout/vProcess5"/>
    <dgm:cxn modelId="{028E60F6-C854-4A8D-8B04-6A9C43FCD728}" type="presOf" srcId="{0EE04B0B-6DFC-4246-BDC8-7400DA07B720}" destId="{F0902672-AE49-4A24-AED2-379E5CF58B04}" srcOrd="0" destOrd="0" presId="urn:microsoft.com/office/officeart/2005/8/layout/vProcess5"/>
    <dgm:cxn modelId="{0833FEFD-47CF-48A0-B43A-B44932005E49}" type="presOf" srcId="{0FD1E329-FEBF-4432-BD34-21808D4083AE}" destId="{D27447F6-37E0-42B9-B313-85ABE0E9EAD6}" srcOrd="0" destOrd="0" presId="urn:microsoft.com/office/officeart/2005/8/layout/vProcess5"/>
    <dgm:cxn modelId="{D8E79421-A054-44F2-BBF9-7DA70DF0DB67}" type="presParOf" srcId="{B1FD0001-0DA5-43BB-8286-47EB9ADCF814}" destId="{C7C0800F-0497-474F-8AF8-FC56F6F3122F}" srcOrd="0" destOrd="0" presId="urn:microsoft.com/office/officeart/2005/8/layout/vProcess5"/>
    <dgm:cxn modelId="{87ADC1C7-CAA0-4366-9254-FA3FA099D870}" type="presParOf" srcId="{B1FD0001-0DA5-43BB-8286-47EB9ADCF814}" destId="{256E1FE1-451B-40C5-BFC5-4526B255D559}" srcOrd="1" destOrd="0" presId="urn:microsoft.com/office/officeart/2005/8/layout/vProcess5"/>
    <dgm:cxn modelId="{07F14014-B434-472B-876D-82F401274B82}" type="presParOf" srcId="{B1FD0001-0DA5-43BB-8286-47EB9ADCF814}" destId="{6DB689E4-749F-4A72-A112-B045A1A53AED}" srcOrd="2" destOrd="0" presId="urn:microsoft.com/office/officeart/2005/8/layout/vProcess5"/>
    <dgm:cxn modelId="{1F8E0669-94B2-4FE1-A292-C9E10E2CF606}" type="presParOf" srcId="{B1FD0001-0DA5-43BB-8286-47EB9ADCF814}" destId="{D27447F6-37E0-42B9-B313-85ABE0E9EAD6}" srcOrd="3" destOrd="0" presId="urn:microsoft.com/office/officeart/2005/8/layout/vProcess5"/>
    <dgm:cxn modelId="{E5A4909C-F466-4FC1-9C6D-F84669905406}" type="presParOf" srcId="{B1FD0001-0DA5-43BB-8286-47EB9ADCF814}" destId="{FAD17BCC-4776-4052-901D-DF412D87028E}" srcOrd="4" destOrd="0" presId="urn:microsoft.com/office/officeart/2005/8/layout/vProcess5"/>
    <dgm:cxn modelId="{58914BF9-8042-4979-82CA-014330A76839}" type="presParOf" srcId="{B1FD0001-0DA5-43BB-8286-47EB9ADCF814}" destId="{87D64E21-5318-46E8-97E8-1FCF6A84DDDA}" srcOrd="5" destOrd="0" presId="urn:microsoft.com/office/officeart/2005/8/layout/vProcess5"/>
    <dgm:cxn modelId="{26BFBA3A-F43B-46D6-947F-D02B6FB091BD}" type="presParOf" srcId="{B1FD0001-0DA5-43BB-8286-47EB9ADCF814}" destId="{EA736775-BFCA-40B4-A8D4-8446411B26FC}" srcOrd="6" destOrd="0" presId="urn:microsoft.com/office/officeart/2005/8/layout/vProcess5"/>
    <dgm:cxn modelId="{201942D6-52FB-4224-AF34-A3041AF3741D}" type="presParOf" srcId="{B1FD0001-0DA5-43BB-8286-47EB9ADCF814}" destId="{0A50FECD-E06C-4B96-B9DC-4E6E412074B0}" srcOrd="7" destOrd="0" presId="urn:microsoft.com/office/officeart/2005/8/layout/vProcess5"/>
    <dgm:cxn modelId="{001003C3-5435-44D8-BEC7-054A4D1ACFA2}" type="presParOf" srcId="{B1FD0001-0DA5-43BB-8286-47EB9ADCF814}" destId="{F403D9D7-181C-4E0F-A2A3-69720F03C26D}" srcOrd="8" destOrd="0" presId="urn:microsoft.com/office/officeart/2005/8/layout/vProcess5"/>
    <dgm:cxn modelId="{71793F65-4B11-4DFF-A571-972973234E88}" type="presParOf" srcId="{B1FD0001-0DA5-43BB-8286-47EB9ADCF814}" destId="{F0902672-AE49-4A24-AED2-379E5CF58B04}" srcOrd="9" destOrd="0" presId="urn:microsoft.com/office/officeart/2005/8/layout/vProcess5"/>
    <dgm:cxn modelId="{17F806B0-1933-43A6-A7AE-548A42BF4A19}" type="presParOf" srcId="{B1FD0001-0DA5-43BB-8286-47EB9ADCF814}" destId="{0E237102-BE7E-4F29-8651-27784E3092F9}" srcOrd="10" destOrd="0" presId="urn:microsoft.com/office/officeart/2005/8/layout/vProcess5"/>
    <dgm:cxn modelId="{6BDF5206-7010-433D-A13D-E4A9FCD62078}" type="presParOf" srcId="{B1FD0001-0DA5-43BB-8286-47EB9ADCF814}" destId="{92B33ECF-9434-4D9A-8404-2CDD269631ED}" srcOrd="11" destOrd="0" presId="urn:microsoft.com/office/officeart/2005/8/layout/vProcess5"/>
    <dgm:cxn modelId="{28CEFCF4-9203-4C36-8D0B-481C29DB2AF1}" type="presParOf" srcId="{B1FD0001-0DA5-43BB-8286-47EB9ADCF814}" destId="{9797BAA7-D0F3-474C-853D-53112F7C5987}" srcOrd="12" destOrd="0" presId="urn:microsoft.com/office/officeart/2005/8/layout/vProcess5"/>
    <dgm:cxn modelId="{837BF564-7527-48B5-A1A5-8183101537A7}" type="presParOf" srcId="{B1FD0001-0DA5-43BB-8286-47EB9ADCF814}" destId="{AFAFA7D0-A604-4672-8680-A3854C5B4D7E}" srcOrd="13" destOrd="0" presId="urn:microsoft.com/office/officeart/2005/8/layout/vProcess5"/>
    <dgm:cxn modelId="{55DD868F-03B2-48B4-96CB-C7A227A889FA}" type="presParOf" srcId="{B1FD0001-0DA5-43BB-8286-47EB9ADCF814}" destId="{911FC6E2-72A5-4316-A801-F28AA62777F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B43EC-B64C-4014-8164-E6916B204B69}">
      <dsp:nvSpPr>
        <dsp:cNvPr id="0" name=""/>
        <dsp:cNvSpPr/>
      </dsp:nvSpPr>
      <dsp:spPr>
        <a:xfrm>
          <a:off x="1605978" y="520918"/>
          <a:ext cx="388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1451" y="45720"/>
              </a:lnTo>
              <a:lnTo>
                <a:pt x="211451" y="60073"/>
              </a:lnTo>
              <a:lnTo>
                <a:pt x="388703" y="6007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9841" y="564799"/>
        <a:ext cx="20977" cy="3677"/>
      </dsp:txXfrm>
    </dsp:sp>
    <dsp:sp modelId="{B5512749-9EF7-4B00-87E2-D5821E22463D}">
      <dsp:nvSpPr>
        <dsp:cNvPr id="0" name=""/>
        <dsp:cNvSpPr/>
      </dsp:nvSpPr>
      <dsp:spPr>
        <a:xfrm>
          <a:off x="8666" y="86904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sng" kern="1200"/>
            <a:t>Actions: </a:t>
          </a:r>
          <a:endParaRPr lang="en-US" sz="1200" kern="1200"/>
        </a:p>
      </dsp:txBody>
      <dsp:txXfrm>
        <a:off x="8666" y="86904"/>
        <a:ext cx="1599111" cy="959467"/>
      </dsp:txXfrm>
    </dsp:sp>
    <dsp:sp modelId="{0A6E0A15-0A35-43B0-B1EB-84E6C4AFE51B}">
      <dsp:nvSpPr>
        <dsp:cNvPr id="0" name=""/>
        <dsp:cNvSpPr/>
      </dsp:nvSpPr>
      <dsp:spPr>
        <a:xfrm>
          <a:off x="3624393" y="520918"/>
          <a:ext cx="28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0073"/>
              </a:moveTo>
              <a:lnTo>
                <a:pt x="159944" y="60073"/>
              </a:lnTo>
              <a:lnTo>
                <a:pt x="159944" y="45720"/>
              </a:lnTo>
              <a:lnTo>
                <a:pt x="28568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9322" y="564799"/>
        <a:ext cx="15830" cy="3677"/>
      </dsp:txXfrm>
    </dsp:sp>
    <dsp:sp modelId="{4BD81F50-84DC-4DAE-997A-451E6EA1F3BB}">
      <dsp:nvSpPr>
        <dsp:cNvPr id="0" name=""/>
        <dsp:cNvSpPr/>
      </dsp:nvSpPr>
      <dsp:spPr>
        <a:xfrm>
          <a:off x="2027081" y="101258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Place Ships:</a:t>
          </a:r>
          <a:r>
            <a:rPr lang="en-IN" sz="1200" kern="1200"/>
            <a:t> Each player places a set of ships of varying sizes on their grid. </a:t>
          </a:r>
          <a:endParaRPr lang="en-US" sz="1200" kern="1200"/>
        </a:p>
      </dsp:txBody>
      <dsp:txXfrm>
        <a:off x="2027081" y="101258"/>
        <a:ext cx="1599111" cy="959467"/>
      </dsp:txXfrm>
    </dsp:sp>
    <dsp:sp modelId="{54E8307E-3AF7-4428-ACCF-821364972CC9}">
      <dsp:nvSpPr>
        <dsp:cNvPr id="0" name=""/>
        <dsp:cNvSpPr/>
      </dsp:nvSpPr>
      <dsp:spPr>
        <a:xfrm>
          <a:off x="5539793" y="520918"/>
          <a:ext cx="337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19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99196" y="564799"/>
        <a:ext cx="18389" cy="3677"/>
      </dsp:txXfrm>
    </dsp:sp>
    <dsp:sp modelId="{C26DDE70-FA75-4E64-8BF6-7E17F0FE898A}">
      <dsp:nvSpPr>
        <dsp:cNvPr id="0" name=""/>
        <dsp:cNvSpPr/>
      </dsp:nvSpPr>
      <dsp:spPr>
        <a:xfrm>
          <a:off x="3942481" y="86904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Guess:</a:t>
          </a:r>
          <a:r>
            <a:rPr lang="en-IN" sz="1200" kern="1200"/>
            <a:t> Each player takes turns guessing the location of the other player's ships on their grid. </a:t>
          </a:r>
          <a:endParaRPr lang="en-US" sz="1200" kern="1200"/>
        </a:p>
      </dsp:txBody>
      <dsp:txXfrm>
        <a:off x="3942481" y="86904"/>
        <a:ext cx="1599111" cy="959467"/>
      </dsp:txXfrm>
    </dsp:sp>
    <dsp:sp modelId="{CA40394C-FE2F-4763-96E9-E30B7E586F8F}">
      <dsp:nvSpPr>
        <dsp:cNvPr id="0" name=""/>
        <dsp:cNvSpPr/>
      </dsp:nvSpPr>
      <dsp:spPr>
        <a:xfrm>
          <a:off x="7506701" y="520918"/>
          <a:ext cx="337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19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66104" y="564799"/>
        <a:ext cx="18389" cy="3677"/>
      </dsp:txXfrm>
    </dsp:sp>
    <dsp:sp modelId="{2C31F1DB-0DD3-40FB-9F68-DEF3EAFEBCB4}">
      <dsp:nvSpPr>
        <dsp:cNvPr id="0" name=""/>
        <dsp:cNvSpPr/>
      </dsp:nvSpPr>
      <dsp:spPr>
        <a:xfrm>
          <a:off x="5909389" y="86904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Hit:</a:t>
          </a:r>
          <a:r>
            <a:rPr lang="en-IN" sz="1200" kern="1200"/>
            <a:t> If a player correctly guesses the location of an opposing ship, it is considered a hit. </a:t>
          </a:r>
          <a:endParaRPr lang="en-US" sz="1200" kern="1200"/>
        </a:p>
      </dsp:txBody>
      <dsp:txXfrm>
        <a:off x="5909389" y="86904"/>
        <a:ext cx="1599111" cy="959467"/>
      </dsp:txXfrm>
    </dsp:sp>
    <dsp:sp modelId="{E4120FD2-D648-4A08-99F7-FFB16EF94A60}">
      <dsp:nvSpPr>
        <dsp:cNvPr id="0" name=""/>
        <dsp:cNvSpPr/>
      </dsp:nvSpPr>
      <dsp:spPr>
        <a:xfrm>
          <a:off x="9473608" y="520918"/>
          <a:ext cx="33719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7195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633011" y="564799"/>
        <a:ext cx="18389" cy="3677"/>
      </dsp:txXfrm>
    </dsp:sp>
    <dsp:sp modelId="{1E87C639-DEAD-4B17-B63D-D437D1731F07}">
      <dsp:nvSpPr>
        <dsp:cNvPr id="0" name=""/>
        <dsp:cNvSpPr/>
      </dsp:nvSpPr>
      <dsp:spPr>
        <a:xfrm>
          <a:off x="7876296" y="86904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Miss:</a:t>
          </a:r>
          <a:r>
            <a:rPr lang="en-IN" sz="1200" kern="1200"/>
            <a:t> If a player incorrectly guesses the location of an opposing ship, it is considered a miss. </a:t>
          </a:r>
          <a:endParaRPr lang="en-US" sz="1200" kern="1200"/>
        </a:p>
      </dsp:txBody>
      <dsp:txXfrm>
        <a:off x="7876296" y="86904"/>
        <a:ext cx="1599111" cy="959467"/>
      </dsp:txXfrm>
    </dsp:sp>
    <dsp:sp modelId="{702EDC9B-A9FF-41E2-B726-5C7283C90704}">
      <dsp:nvSpPr>
        <dsp:cNvPr id="0" name=""/>
        <dsp:cNvSpPr/>
      </dsp:nvSpPr>
      <dsp:spPr>
        <a:xfrm>
          <a:off x="9843204" y="86904"/>
          <a:ext cx="1599111" cy="959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358" tIns="82250" rIns="78358" bIns="8225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Sunk:</a:t>
          </a:r>
          <a:r>
            <a:rPr lang="en-IN" sz="1200" kern="1200"/>
            <a:t> If all the spaces occupied by a ship are hit, the ship is sunk.</a:t>
          </a:r>
          <a:endParaRPr lang="en-US" sz="1200" kern="1200"/>
        </a:p>
      </dsp:txBody>
      <dsp:txXfrm>
        <a:off x="9843204" y="86904"/>
        <a:ext cx="1599111" cy="9594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3096B-3F5A-4CAC-9D83-67769231EACA}">
      <dsp:nvSpPr>
        <dsp:cNvPr id="0" name=""/>
        <dsp:cNvSpPr/>
      </dsp:nvSpPr>
      <dsp:spPr>
        <a:xfrm>
          <a:off x="1613731" y="487788"/>
          <a:ext cx="338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9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73976" y="531660"/>
        <a:ext cx="18478" cy="3695"/>
      </dsp:txXfrm>
    </dsp:sp>
    <dsp:sp modelId="{702EDC9B-A9FF-41E2-B726-5C7283C90704}">
      <dsp:nvSpPr>
        <dsp:cNvPr id="0" name=""/>
        <dsp:cNvSpPr/>
      </dsp:nvSpPr>
      <dsp:spPr>
        <a:xfrm>
          <a:off x="8708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u="sng" kern="1200"/>
            <a:t>States: </a:t>
          </a:r>
          <a:endParaRPr lang="en-US" sz="1300" kern="1200"/>
        </a:p>
      </dsp:txBody>
      <dsp:txXfrm>
        <a:off x="8708" y="51461"/>
        <a:ext cx="1606822" cy="964093"/>
      </dsp:txXfrm>
    </dsp:sp>
    <dsp:sp modelId="{38ACD830-DBC9-43FC-A684-E4B3B0CA2542}">
      <dsp:nvSpPr>
        <dsp:cNvPr id="0" name=""/>
        <dsp:cNvSpPr/>
      </dsp:nvSpPr>
      <dsp:spPr>
        <a:xfrm>
          <a:off x="3590123" y="487788"/>
          <a:ext cx="338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9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50368" y="531660"/>
        <a:ext cx="18478" cy="3695"/>
      </dsp:txXfrm>
    </dsp:sp>
    <dsp:sp modelId="{97AEDB0E-76C2-43C4-9873-6D69E1C5594B}">
      <dsp:nvSpPr>
        <dsp:cNvPr id="0" name=""/>
        <dsp:cNvSpPr/>
      </dsp:nvSpPr>
      <dsp:spPr>
        <a:xfrm>
          <a:off x="1985100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Ship Placement:</a:t>
          </a:r>
          <a:r>
            <a:rPr lang="en-IN" sz="1300" kern="1200"/>
            <a:t> The placement of each player's ships on their grid.</a:t>
          </a:r>
          <a:endParaRPr lang="en-US" sz="1300" kern="1200"/>
        </a:p>
      </dsp:txBody>
      <dsp:txXfrm>
        <a:off x="1985100" y="51461"/>
        <a:ext cx="1606822" cy="964093"/>
      </dsp:txXfrm>
    </dsp:sp>
    <dsp:sp modelId="{DFA0A920-B0E0-4310-961A-918D3E5EC751}">
      <dsp:nvSpPr>
        <dsp:cNvPr id="0" name=""/>
        <dsp:cNvSpPr/>
      </dsp:nvSpPr>
      <dsp:spPr>
        <a:xfrm>
          <a:off x="5566515" y="487788"/>
          <a:ext cx="338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9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26760" y="531660"/>
        <a:ext cx="18478" cy="3695"/>
      </dsp:txXfrm>
    </dsp:sp>
    <dsp:sp modelId="{4CB7A073-32A2-48B2-9A36-D0FEBD3C70CC}">
      <dsp:nvSpPr>
        <dsp:cNvPr id="0" name=""/>
        <dsp:cNvSpPr/>
      </dsp:nvSpPr>
      <dsp:spPr>
        <a:xfrm>
          <a:off x="3961492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Guesses:</a:t>
          </a:r>
          <a:r>
            <a:rPr lang="en-IN" sz="1300" kern="1200"/>
            <a:t> The previous guesses made by each player.</a:t>
          </a:r>
          <a:endParaRPr lang="en-US" sz="1300" kern="1200"/>
        </a:p>
      </dsp:txBody>
      <dsp:txXfrm>
        <a:off x="3961492" y="51461"/>
        <a:ext cx="1606822" cy="964093"/>
      </dsp:txXfrm>
    </dsp:sp>
    <dsp:sp modelId="{3AADC4C6-0FFD-4143-8605-6E4B67F13AF3}">
      <dsp:nvSpPr>
        <dsp:cNvPr id="0" name=""/>
        <dsp:cNvSpPr/>
      </dsp:nvSpPr>
      <dsp:spPr>
        <a:xfrm>
          <a:off x="7542907" y="487788"/>
          <a:ext cx="338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9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03152" y="531660"/>
        <a:ext cx="18478" cy="3695"/>
      </dsp:txXfrm>
    </dsp:sp>
    <dsp:sp modelId="{50F0022A-085D-46FA-8BA9-093D6A6F9F1C}">
      <dsp:nvSpPr>
        <dsp:cNvPr id="0" name=""/>
        <dsp:cNvSpPr/>
      </dsp:nvSpPr>
      <dsp:spPr>
        <a:xfrm>
          <a:off x="5937884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Hits:</a:t>
          </a:r>
          <a:r>
            <a:rPr lang="en-IN" sz="1300" kern="1200"/>
            <a:t> The previous hits made by each player. </a:t>
          </a:r>
          <a:endParaRPr lang="en-US" sz="1300" kern="1200"/>
        </a:p>
      </dsp:txBody>
      <dsp:txXfrm>
        <a:off x="5937884" y="51461"/>
        <a:ext cx="1606822" cy="964093"/>
      </dsp:txXfrm>
    </dsp:sp>
    <dsp:sp modelId="{B8BF521D-AE98-43D4-AAB1-E4C5F0ED076E}">
      <dsp:nvSpPr>
        <dsp:cNvPr id="0" name=""/>
        <dsp:cNvSpPr/>
      </dsp:nvSpPr>
      <dsp:spPr>
        <a:xfrm>
          <a:off x="9519299" y="487788"/>
          <a:ext cx="338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896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679544" y="531660"/>
        <a:ext cx="18478" cy="3695"/>
      </dsp:txXfrm>
    </dsp:sp>
    <dsp:sp modelId="{E6FD6FEF-B196-4D15-AE2D-760D0011D6F3}">
      <dsp:nvSpPr>
        <dsp:cNvPr id="0" name=""/>
        <dsp:cNvSpPr/>
      </dsp:nvSpPr>
      <dsp:spPr>
        <a:xfrm>
          <a:off x="7914276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Misses:</a:t>
          </a:r>
          <a:r>
            <a:rPr lang="en-IN" sz="1300" kern="1200"/>
            <a:t> The previous misses made by each player. </a:t>
          </a:r>
          <a:endParaRPr lang="en-US" sz="1300" kern="1200"/>
        </a:p>
      </dsp:txBody>
      <dsp:txXfrm>
        <a:off x="7914276" y="51461"/>
        <a:ext cx="1606822" cy="964093"/>
      </dsp:txXfrm>
    </dsp:sp>
    <dsp:sp modelId="{6B9AFA0F-53DB-4372-B714-54CC70848D19}">
      <dsp:nvSpPr>
        <dsp:cNvPr id="0" name=""/>
        <dsp:cNvSpPr/>
      </dsp:nvSpPr>
      <dsp:spPr>
        <a:xfrm>
          <a:off x="9890668" y="51461"/>
          <a:ext cx="1606822" cy="964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36" tIns="82647" rIns="78736" bIns="82647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/>
            <a:t>Sunks:</a:t>
          </a:r>
          <a:r>
            <a:rPr lang="en-IN" sz="1300" kern="1200"/>
            <a:t> The previous sunks made by each player. </a:t>
          </a:r>
          <a:endParaRPr lang="en-US" sz="1300" kern="1200"/>
        </a:p>
      </dsp:txBody>
      <dsp:txXfrm>
        <a:off x="9890668" y="51461"/>
        <a:ext cx="1606822" cy="964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3096B-3F5A-4CAC-9D83-67769231EACA}">
      <dsp:nvSpPr>
        <dsp:cNvPr id="0" name=""/>
        <dsp:cNvSpPr/>
      </dsp:nvSpPr>
      <dsp:spPr>
        <a:xfrm>
          <a:off x="4584332" y="487788"/>
          <a:ext cx="3779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95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63096" y="531463"/>
        <a:ext cx="20427" cy="4089"/>
      </dsp:txXfrm>
    </dsp:sp>
    <dsp:sp modelId="{702EDC9B-A9FF-41E2-B726-5C7283C90704}">
      <dsp:nvSpPr>
        <dsp:cNvPr id="0" name=""/>
        <dsp:cNvSpPr/>
      </dsp:nvSpPr>
      <dsp:spPr>
        <a:xfrm>
          <a:off x="2809798" y="607"/>
          <a:ext cx="1776333" cy="1065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42" tIns="91366" rIns="87042" bIns="913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sng" kern="1200"/>
            <a:t>Rewards/Penalties: </a:t>
          </a:r>
          <a:endParaRPr lang="en-US" sz="1200" kern="1200"/>
        </a:p>
      </dsp:txBody>
      <dsp:txXfrm>
        <a:off x="2809798" y="607"/>
        <a:ext cx="1776333" cy="1065800"/>
      </dsp:txXfrm>
    </dsp:sp>
    <dsp:sp modelId="{90B1A656-07AD-4BA7-A7E1-64BBF097D233}">
      <dsp:nvSpPr>
        <dsp:cNvPr id="0" name=""/>
        <dsp:cNvSpPr/>
      </dsp:nvSpPr>
      <dsp:spPr>
        <a:xfrm>
          <a:off x="6769222" y="487788"/>
          <a:ext cx="3779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956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47987" y="531463"/>
        <a:ext cx="20427" cy="4089"/>
      </dsp:txXfrm>
    </dsp:sp>
    <dsp:sp modelId="{BE39236D-99E4-4B54-94D3-FDAFE17B15D8}">
      <dsp:nvSpPr>
        <dsp:cNvPr id="0" name=""/>
        <dsp:cNvSpPr/>
      </dsp:nvSpPr>
      <dsp:spPr>
        <a:xfrm>
          <a:off x="4994689" y="607"/>
          <a:ext cx="1776333" cy="1065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42" tIns="91366" rIns="87042" bIns="913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Reward:</a:t>
          </a:r>
          <a:r>
            <a:rPr lang="en-IN" sz="1200" kern="1200"/>
            <a:t> The reward for the AI player is for successfully hitting and sinking the opposing player's ships. </a:t>
          </a:r>
          <a:endParaRPr lang="en-US" sz="1200" kern="1200"/>
        </a:p>
      </dsp:txBody>
      <dsp:txXfrm>
        <a:off x="4994689" y="607"/>
        <a:ext cx="1776333" cy="1065800"/>
      </dsp:txXfrm>
    </dsp:sp>
    <dsp:sp modelId="{BBCE0CD7-AE00-435F-A218-C1E63E129E17}">
      <dsp:nvSpPr>
        <dsp:cNvPr id="0" name=""/>
        <dsp:cNvSpPr/>
      </dsp:nvSpPr>
      <dsp:spPr>
        <a:xfrm>
          <a:off x="7179579" y="607"/>
          <a:ext cx="1776333" cy="1065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42" tIns="91366" rIns="87042" bIns="91366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Penalty:</a:t>
          </a:r>
          <a:r>
            <a:rPr lang="en-IN" sz="1200" kern="1200"/>
            <a:t> The penalty for the AI player is for making an incorrect guess, which results in a miss and wastes a turn. </a:t>
          </a:r>
          <a:endParaRPr lang="en-US" sz="1200" kern="1200"/>
        </a:p>
      </dsp:txBody>
      <dsp:txXfrm>
        <a:off x="7179579" y="607"/>
        <a:ext cx="1776333" cy="1065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75541-97B0-44FE-9FE1-B43876A87613}">
      <dsp:nvSpPr>
        <dsp:cNvPr id="0" name=""/>
        <dsp:cNvSpPr/>
      </dsp:nvSpPr>
      <dsp:spPr>
        <a:xfrm>
          <a:off x="3918141" y="527479"/>
          <a:ext cx="4086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11480" y="571003"/>
        <a:ext cx="21961" cy="4392"/>
      </dsp:txXfrm>
    </dsp:sp>
    <dsp:sp modelId="{BBCE0CD7-AE00-435F-A218-C1E63E129E17}">
      <dsp:nvSpPr>
        <dsp:cNvPr id="0" name=""/>
        <dsp:cNvSpPr/>
      </dsp:nvSpPr>
      <dsp:spPr>
        <a:xfrm>
          <a:off x="2010205" y="278"/>
          <a:ext cx="1909736" cy="11458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79" tIns="98227" rIns="93579" bIns="9822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u="sng" kern="1200"/>
            <a:t>Other Game Mechanics: </a:t>
          </a:r>
          <a:endParaRPr lang="en-US" sz="1200" kern="1200"/>
        </a:p>
      </dsp:txBody>
      <dsp:txXfrm>
        <a:off x="2010205" y="278"/>
        <a:ext cx="1909736" cy="1145841"/>
      </dsp:txXfrm>
    </dsp:sp>
    <dsp:sp modelId="{E06CA380-C573-4357-B012-EA51F5976584}">
      <dsp:nvSpPr>
        <dsp:cNvPr id="0" name=""/>
        <dsp:cNvSpPr/>
      </dsp:nvSpPr>
      <dsp:spPr>
        <a:xfrm>
          <a:off x="6267117" y="527479"/>
          <a:ext cx="4086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639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0455" y="571003"/>
        <a:ext cx="21961" cy="4392"/>
      </dsp:txXfrm>
    </dsp:sp>
    <dsp:sp modelId="{124438FB-99A9-433C-BC45-3D64107A94E2}">
      <dsp:nvSpPr>
        <dsp:cNvPr id="0" name=""/>
        <dsp:cNvSpPr/>
      </dsp:nvSpPr>
      <dsp:spPr>
        <a:xfrm>
          <a:off x="4359180" y="278"/>
          <a:ext cx="1909736" cy="11458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79" tIns="98227" rIns="93579" bIns="9822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Randomness:</a:t>
          </a:r>
          <a:r>
            <a:rPr lang="en-IN" sz="1200" kern="1200"/>
            <a:t> The game involves an element of randomness as players do not know the location of the opposing player's ships. </a:t>
          </a:r>
          <a:endParaRPr lang="en-US" sz="1200" kern="1200"/>
        </a:p>
      </dsp:txBody>
      <dsp:txXfrm>
        <a:off x="4359180" y="278"/>
        <a:ext cx="1909736" cy="1145841"/>
      </dsp:txXfrm>
    </dsp:sp>
    <dsp:sp modelId="{52919E7F-851A-48A4-B395-5A03044EB3D6}">
      <dsp:nvSpPr>
        <dsp:cNvPr id="0" name=""/>
        <dsp:cNvSpPr/>
      </dsp:nvSpPr>
      <dsp:spPr>
        <a:xfrm>
          <a:off x="6708156" y="278"/>
          <a:ext cx="1909736" cy="11458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579" tIns="98227" rIns="93579" bIns="98227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/>
            <a:t>Strategy:</a:t>
          </a:r>
          <a:r>
            <a:rPr lang="en-IN" sz="1200" kern="1200"/>
            <a:t> The game involves strategic thinking and decision-making, such as where to place ships and where to guess. </a:t>
          </a:r>
          <a:endParaRPr lang="en-US" sz="1200" kern="1200"/>
        </a:p>
      </dsp:txBody>
      <dsp:txXfrm>
        <a:off x="6708156" y="278"/>
        <a:ext cx="1909736" cy="11458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8D78C4-57C9-415F-BEC1-D672567ED812}">
      <dsp:nvSpPr>
        <dsp:cNvPr id="0" name=""/>
        <dsp:cNvSpPr/>
      </dsp:nvSpPr>
      <dsp:spPr>
        <a:xfrm>
          <a:off x="-2045951" y="-316986"/>
          <a:ext cx="2445519" cy="2445519"/>
        </a:xfrm>
        <a:prstGeom prst="blockArc">
          <a:avLst>
            <a:gd name="adj1" fmla="val 18900000"/>
            <a:gd name="adj2" fmla="val 2700000"/>
            <a:gd name="adj3" fmla="val 88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6E92D-1CBA-45A5-B9E5-C3FCFD3EE9B2}">
      <dsp:nvSpPr>
        <dsp:cNvPr id="0" name=""/>
        <dsp:cNvSpPr/>
      </dsp:nvSpPr>
      <dsp:spPr>
        <a:xfrm>
          <a:off x="256830" y="181154"/>
          <a:ext cx="4923847" cy="362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none" kern="1200"/>
            <a:t>Hypothesis for Action Rule</a:t>
          </a:r>
          <a:r>
            <a:rPr lang="en-IN" sz="1900" kern="1200"/>
            <a:t> </a:t>
          </a:r>
          <a:endParaRPr lang="en-US" sz="1900" kern="1200"/>
        </a:p>
      </dsp:txBody>
      <dsp:txXfrm>
        <a:off x="256830" y="181154"/>
        <a:ext cx="4923847" cy="362309"/>
      </dsp:txXfrm>
    </dsp:sp>
    <dsp:sp modelId="{305914CD-32D9-44E6-A1A7-813B89CF50A9}">
      <dsp:nvSpPr>
        <dsp:cNvPr id="0" name=""/>
        <dsp:cNvSpPr/>
      </dsp:nvSpPr>
      <dsp:spPr>
        <a:xfrm>
          <a:off x="30387" y="135866"/>
          <a:ext cx="452886" cy="4528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D5DCC-BE31-4D1D-8DF5-30DA21C9B1C2}">
      <dsp:nvSpPr>
        <dsp:cNvPr id="0" name=""/>
        <dsp:cNvSpPr/>
      </dsp:nvSpPr>
      <dsp:spPr>
        <a:xfrm>
          <a:off x="388530" y="724618"/>
          <a:ext cx="4792148" cy="362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none" kern="1200"/>
            <a:t>Hypothesis for Action Rule</a:t>
          </a:r>
          <a:endParaRPr lang="en-US" sz="1900" u="none" kern="1200"/>
        </a:p>
      </dsp:txBody>
      <dsp:txXfrm>
        <a:off x="388530" y="724618"/>
        <a:ext cx="4792148" cy="362309"/>
      </dsp:txXfrm>
    </dsp:sp>
    <dsp:sp modelId="{52EE2799-7815-4BA3-956A-56B8B15E0E7C}">
      <dsp:nvSpPr>
        <dsp:cNvPr id="0" name=""/>
        <dsp:cNvSpPr/>
      </dsp:nvSpPr>
      <dsp:spPr>
        <a:xfrm>
          <a:off x="162086" y="679330"/>
          <a:ext cx="452886" cy="4528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A0BB9-22D8-415E-85F8-932334693551}">
      <dsp:nvSpPr>
        <dsp:cNvPr id="0" name=""/>
        <dsp:cNvSpPr/>
      </dsp:nvSpPr>
      <dsp:spPr>
        <a:xfrm>
          <a:off x="256830" y="1268082"/>
          <a:ext cx="4923847" cy="362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83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none" kern="1200"/>
            <a:t>Hypothesis for State Distribution</a:t>
          </a:r>
          <a:endParaRPr lang="en-US" sz="1900" u="none" kern="1200"/>
        </a:p>
      </dsp:txBody>
      <dsp:txXfrm>
        <a:off x="256830" y="1268082"/>
        <a:ext cx="4923847" cy="362309"/>
      </dsp:txXfrm>
    </dsp:sp>
    <dsp:sp modelId="{905630EA-A462-4008-971C-D2B641B32088}">
      <dsp:nvSpPr>
        <dsp:cNvPr id="0" name=""/>
        <dsp:cNvSpPr/>
      </dsp:nvSpPr>
      <dsp:spPr>
        <a:xfrm>
          <a:off x="30387" y="1222794"/>
          <a:ext cx="452886" cy="4528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1BD67-CB28-46CE-AD69-2B51AFF66C0E}">
      <dsp:nvSpPr>
        <dsp:cNvPr id="0" name=""/>
        <dsp:cNvSpPr/>
      </dsp:nvSpPr>
      <dsp:spPr>
        <a:xfrm rot="4396374">
          <a:off x="451952" y="900303"/>
          <a:ext cx="3905656" cy="2723708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9D6026-E597-45A2-A37B-A57D5C34050F}">
      <dsp:nvSpPr>
        <dsp:cNvPr id="0" name=""/>
        <dsp:cNvSpPr/>
      </dsp:nvSpPr>
      <dsp:spPr>
        <a:xfrm>
          <a:off x="1783140" y="1169082"/>
          <a:ext cx="98630" cy="9863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C3AAA0-B043-49DD-8F9F-A3072CC5AF21}">
      <dsp:nvSpPr>
        <dsp:cNvPr id="0" name=""/>
        <dsp:cNvSpPr/>
      </dsp:nvSpPr>
      <dsp:spPr>
        <a:xfrm>
          <a:off x="2340037" y="1596630"/>
          <a:ext cx="98630" cy="9863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7C92B7-C106-4DDD-953A-6E952F0F1A27}">
      <dsp:nvSpPr>
        <dsp:cNvPr id="0" name=""/>
        <dsp:cNvSpPr/>
      </dsp:nvSpPr>
      <dsp:spPr>
        <a:xfrm>
          <a:off x="2840698" y="2097020"/>
          <a:ext cx="98630" cy="9863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CA2872-BCBC-458A-B28F-015827CAC39A}">
      <dsp:nvSpPr>
        <dsp:cNvPr id="0" name=""/>
        <dsp:cNvSpPr/>
      </dsp:nvSpPr>
      <dsp:spPr>
        <a:xfrm>
          <a:off x="190128" y="0"/>
          <a:ext cx="1841396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Neural network implementation using convolutional layers, dense layers, and an output layer</a:t>
          </a:r>
          <a:endParaRPr lang="en-US" sz="1000" b="1" kern="1200"/>
        </a:p>
      </dsp:txBody>
      <dsp:txXfrm>
        <a:off x="190128" y="0"/>
        <a:ext cx="1841396" cy="723890"/>
      </dsp:txXfrm>
    </dsp:sp>
    <dsp:sp modelId="{4FB756D9-E35A-4B93-A6B4-C8DD63D6C971}">
      <dsp:nvSpPr>
        <dsp:cNvPr id="0" name=""/>
        <dsp:cNvSpPr/>
      </dsp:nvSpPr>
      <dsp:spPr>
        <a:xfrm>
          <a:off x="2429664" y="856452"/>
          <a:ext cx="2737210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Input layer takes the current state of the game board as a 2D array</a:t>
          </a:r>
          <a:endParaRPr lang="en-US" sz="1000" b="1" kern="1200"/>
        </a:p>
      </dsp:txBody>
      <dsp:txXfrm>
        <a:off x="2429664" y="856452"/>
        <a:ext cx="2737210" cy="723890"/>
      </dsp:txXfrm>
    </dsp:sp>
    <dsp:sp modelId="{49AE74F6-907F-41BC-A4E2-DED747F40517}">
      <dsp:nvSpPr>
        <dsp:cNvPr id="0" name=""/>
        <dsp:cNvSpPr/>
      </dsp:nvSpPr>
      <dsp:spPr>
        <a:xfrm>
          <a:off x="190128" y="1284000"/>
          <a:ext cx="1841396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Convolutional layers extract features such as ship patterns and untargeted ships</a:t>
          </a:r>
          <a:endParaRPr lang="en-US" sz="1000" b="1" kern="1200"/>
        </a:p>
      </dsp:txBody>
      <dsp:txXfrm>
        <a:off x="190128" y="1284000"/>
        <a:ext cx="1841396" cy="723890"/>
      </dsp:txXfrm>
    </dsp:sp>
    <dsp:sp modelId="{48A184E3-69C0-4E67-9C33-C3A0847CCF21}">
      <dsp:nvSpPr>
        <dsp:cNvPr id="0" name=""/>
        <dsp:cNvSpPr/>
      </dsp:nvSpPr>
      <dsp:spPr>
        <a:xfrm>
          <a:off x="3203005" y="2647629"/>
          <a:ext cx="98630" cy="9863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8A00E7-5A9C-488B-BE7D-6A23A098E75A}">
      <dsp:nvSpPr>
        <dsp:cNvPr id="0" name=""/>
        <dsp:cNvSpPr/>
      </dsp:nvSpPr>
      <dsp:spPr>
        <a:xfrm>
          <a:off x="3325479" y="1784389"/>
          <a:ext cx="1841396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Flatten layer converts output of convolutional layers to a 1D vector</a:t>
          </a:r>
          <a:endParaRPr lang="en-US" sz="1000" b="1" kern="1200"/>
        </a:p>
      </dsp:txBody>
      <dsp:txXfrm>
        <a:off x="3325479" y="1784389"/>
        <a:ext cx="1841396" cy="723890"/>
      </dsp:txXfrm>
    </dsp:sp>
    <dsp:sp modelId="{C765D2C7-E2B8-4A5D-BBF8-EA86548BCC40}">
      <dsp:nvSpPr>
        <dsp:cNvPr id="0" name=""/>
        <dsp:cNvSpPr/>
      </dsp:nvSpPr>
      <dsp:spPr>
        <a:xfrm>
          <a:off x="190128" y="2334998"/>
          <a:ext cx="2737210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Dense layers learn a mapping between extracted features and optimal policy for selecting moves</a:t>
          </a:r>
          <a:endParaRPr lang="en-US" sz="1000" b="1" kern="1200"/>
        </a:p>
      </dsp:txBody>
      <dsp:txXfrm>
        <a:off x="190128" y="2334998"/>
        <a:ext cx="2737210" cy="723890"/>
      </dsp:txXfrm>
    </dsp:sp>
    <dsp:sp modelId="{C0B039D2-F5FA-452D-9ED9-157FC72201AA}">
      <dsp:nvSpPr>
        <dsp:cNvPr id="0" name=""/>
        <dsp:cNvSpPr/>
      </dsp:nvSpPr>
      <dsp:spPr>
        <a:xfrm>
          <a:off x="2678502" y="3800424"/>
          <a:ext cx="2488373" cy="723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i="0" kern="1200"/>
            <a:t>Output layer produces a probability distribution over possible actions using activation functions such as </a:t>
          </a:r>
          <a:r>
            <a:rPr lang="en-US" sz="1000" b="1" i="0" kern="1200" err="1"/>
            <a:t>softmax</a:t>
          </a:r>
          <a:r>
            <a:rPr lang="en-US" sz="1000" b="1" i="0" kern="1200"/>
            <a:t> to ensure probabilities sum to 1</a:t>
          </a:r>
          <a:endParaRPr lang="en-US" sz="1000" b="1" kern="1200"/>
        </a:p>
      </dsp:txBody>
      <dsp:txXfrm>
        <a:off x="2678502" y="3800424"/>
        <a:ext cx="2488373" cy="7238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E1FE1-451B-40C5-BFC5-4526B255D559}">
      <dsp:nvSpPr>
        <dsp:cNvPr id="0" name=""/>
        <dsp:cNvSpPr/>
      </dsp:nvSpPr>
      <dsp:spPr>
        <a:xfrm>
          <a:off x="0" y="0"/>
          <a:ext cx="8801100" cy="750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IN" sz="3400" b="1" kern="1200"/>
            <a:t>Define the environment</a:t>
          </a:r>
          <a:endParaRPr lang="en-US" sz="3400" kern="1200">
            <a:latin typeface="Arial" panose="020B0604020202020204"/>
          </a:endParaRPr>
        </a:p>
      </dsp:txBody>
      <dsp:txXfrm>
        <a:off x="21995" y="21995"/>
        <a:ext cx="7902903" cy="706961"/>
      </dsp:txXfrm>
    </dsp:sp>
    <dsp:sp modelId="{6DB689E4-749F-4A72-A112-B045A1A53AED}">
      <dsp:nvSpPr>
        <dsp:cNvPr id="0" name=""/>
        <dsp:cNvSpPr/>
      </dsp:nvSpPr>
      <dsp:spPr>
        <a:xfrm>
          <a:off x="657225" y="855249"/>
          <a:ext cx="8801100" cy="750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>
              <a:latin typeface="Arial" panose="020B0604020202020204"/>
            </a:rPr>
            <a:t>Design the agent</a:t>
          </a:r>
        </a:p>
      </dsp:txBody>
      <dsp:txXfrm>
        <a:off x="679220" y="877244"/>
        <a:ext cx="7611766" cy="706961"/>
      </dsp:txXfrm>
    </dsp:sp>
    <dsp:sp modelId="{D27447F6-37E0-42B9-B313-85ABE0E9EAD6}">
      <dsp:nvSpPr>
        <dsp:cNvPr id="0" name=""/>
        <dsp:cNvSpPr/>
      </dsp:nvSpPr>
      <dsp:spPr>
        <a:xfrm>
          <a:off x="1314450" y="1710499"/>
          <a:ext cx="8801100" cy="750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>
              <a:latin typeface="Arial" panose="020B0604020202020204"/>
            </a:rPr>
            <a:t>Define the rewards</a:t>
          </a:r>
          <a:endParaRPr lang="en-US" sz="3400" b="0" kern="1200">
            <a:latin typeface="Arial" panose="020B0604020202020204"/>
          </a:endParaRPr>
        </a:p>
      </dsp:txBody>
      <dsp:txXfrm>
        <a:off x="1336445" y="1732494"/>
        <a:ext cx="7611766" cy="706961"/>
      </dsp:txXfrm>
    </dsp:sp>
    <dsp:sp modelId="{FAD17BCC-4776-4052-901D-DF412D87028E}">
      <dsp:nvSpPr>
        <dsp:cNvPr id="0" name=""/>
        <dsp:cNvSpPr/>
      </dsp:nvSpPr>
      <dsp:spPr>
        <a:xfrm>
          <a:off x="1971675" y="2565749"/>
          <a:ext cx="8801100" cy="750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>
              <a:latin typeface="Arial" panose="020B0604020202020204"/>
            </a:rPr>
            <a:t>Train the agent</a:t>
          </a:r>
          <a:endParaRPr lang="en-IN" sz="3400" kern="1200"/>
        </a:p>
      </dsp:txBody>
      <dsp:txXfrm>
        <a:off x="1993670" y="2587744"/>
        <a:ext cx="7611766" cy="706960"/>
      </dsp:txXfrm>
    </dsp:sp>
    <dsp:sp modelId="{87D64E21-5318-46E8-97E8-1FCF6A84DDDA}">
      <dsp:nvSpPr>
        <dsp:cNvPr id="0" name=""/>
        <dsp:cNvSpPr/>
      </dsp:nvSpPr>
      <dsp:spPr>
        <a:xfrm>
          <a:off x="2628900" y="3420999"/>
          <a:ext cx="8801100" cy="7509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>
              <a:latin typeface="Arial" panose="020B0604020202020204"/>
            </a:rPr>
            <a:t>Test the agent</a:t>
          </a:r>
          <a:endParaRPr lang="en-IN" sz="3400" kern="1200"/>
        </a:p>
      </dsp:txBody>
      <dsp:txXfrm>
        <a:off x="2650895" y="3442994"/>
        <a:ext cx="7611766" cy="706961"/>
      </dsp:txXfrm>
    </dsp:sp>
    <dsp:sp modelId="{EA736775-BFCA-40B4-A8D4-8446411B26FC}">
      <dsp:nvSpPr>
        <dsp:cNvPr id="0" name=""/>
        <dsp:cNvSpPr/>
      </dsp:nvSpPr>
      <dsp:spPr>
        <a:xfrm>
          <a:off x="8312981" y="548611"/>
          <a:ext cx="488118" cy="48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422808" y="548611"/>
        <a:ext cx="268464" cy="367309"/>
      </dsp:txXfrm>
    </dsp:sp>
    <dsp:sp modelId="{0A50FECD-E06C-4B96-B9DC-4E6E412074B0}">
      <dsp:nvSpPr>
        <dsp:cNvPr id="0" name=""/>
        <dsp:cNvSpPr/>
      </dsp:nvSpPr>
      <dsp:spPr>
        <a:xfrm>
          <a:off x="8970206" y="1403861"/>
          <a:ext cx="488118" cy="48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80033" y="1403861"/>
        <a:ext cx="268464" cy="367309"/>
      </dsp:txXfrm>
    </dsp:sp>
    <dsp:sp modelId="{F403D9D7-181C-4E0F-A2A3-69720F03C26D}">
      <dsp:nvSpPr>
        <dsp:cNvPr id="0" name=""/>
        <dsp:cNvSpPr/>
      </dsp:nvSpPr>
      <dsp:spPr>
        <a:xfrm>
          <a:off x="9627431" y="2246595"/>
          <a:ext cx="488118" cy="48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737258" y="2246595"/>
        <a:ext cx="268464" cy="367309"/>
      </dsp:txXfrm>
    </dsp:sp>
    <dsp:sp modelId="{F0902672-AE49-4A24-AED2-379E5CF58B04}">
      <dsp:nvSpPr>
        <dsp:cNvPr id="0" name=""/>
        <dsp:cNvSpPr/>
      </dsp:nvSpPr>
      <dsp:spPr>
        <a:xfrm>
          <a:off x="10284656" y="3110188"/>
          <a:ext cx="488118" cy="48811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394483" y="3110188"/>
        <a:ext cx="268464" cy="3673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3119-82E0-4717-BF73-EF80AF83B122}" type="datetimeFigureOut">
              <a:rPr lang="en-US" smtClean="0">
                <a:latin typeface="Arial" panose="020B0604020202020204" pitchFamily="34" charset="0"/>
              </a:rPr>
              <a:t>4/23/2023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33884-AF59-4CE4-B09D-5EAB2461B288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174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AB7469C-EFB5-6643-B7FD-0BB44AE897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3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3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0957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9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38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0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icture containing game&#10;&#10;Description automatically generated">
            <a:extLst>
              <a:ext uri="{FF2B5EF4-FFF2-40B4-BE49-F238E27FC236}">
                <a16:creationId xmlns:a16="http://schemas.microsoft.com/office/drawing/2014/main" id="{C69EA131-A6CC-E343-B127-8FD1A443DE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b="0" i="0">
                <a:solidFill>
                  <a:schemeClr val="tx2"/>
                </a:solidFill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184FA1-1953-D941-9B4F-9B98A426E6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30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6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3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47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2278D793-58D8-FD45-B993-87F43D448A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676" y="2020046"/>
            <a:ext cx="8190227" cy="498598"/>
          </a:xfrm>
        </p:spPr>
        <p:txBody>
          <a:bodyPr anchor="t" anchorCtr="0"/>
          <a:lstStyle>
            <a:lvl1pPr>
              <a:defRPr sz="36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676" y="1228188"/>
            <a:ext cx="8190227" cy="243794"/>
          </a:xfrm>
        </p:spPr>
        <p:txBody>
          <a:bodyPr anchor="b" anchorCtr="0"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8A3F1B6-E465-0442-B16C-69CBB50A44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2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0" r:id="rId4"/>
    <p:sldLayoutId id="2147483650" r:id="rId5"/>
    <p:sldLayoutId id="2147483662" r:id="rId6"/>
    <p:sldLayoutId id="2147483651" r:id="rId7"/>
    <p:sldLayoutId id="2147483665" r:id="rId8"/>
    <p:sldLayoutId id="2147483664" r:id="rId9"/>
    <p:sldLayoutId id="2147483667" r:id="rId10"/>
    <p:sldLayoutId id="2147483652" r:id="rId11"/>
    <p:sldLayoutId id="2147483661" r:id="rId12"/>
    <p:sldLayoutId id="2147483663" r:id="rId13"/>
    <p:sldLayoutId id="2147483654" r:id="rId14"/>
    <p:sldLayoutId id="214748365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936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744" userDrawn="1">
          <p15:clr>
            <a:srgbClr val="F26B43"/>
          </p15:clr>
        </p15:guide>
        <p15:guide id="7" orient="horz" pos="112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9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9343963_Outpatient_Text_Classification_Using_Attention-Based_Bidirectional_LSTM_for_Robot-Assisted_Servicing_in_Hospita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th.diva-portal.org/smash/get/diva2:1713302/FULLTEXT01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xiv-vanity.com/papers/1611.01884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30.pn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BAA45CDF-565C-AAB1-4B80-3BEF9ADA4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122" y="4033469"/>
            <a:ext cx="9144000" cy="339517"/>
          </a:xfrm>
        </p:spPr>
        <p:txBody>
          <a:bodyPr vert="horz" lIns="0" tIns="0" rIns="0" bIns="0" rtlCol="0" anchor="t">
            <a:noAutofit/>
          </a:bodyPr>
          <a:lstStyle/>
          <a:p>
            <a:pPr fontAlgn="base">
              <a:lnSpc>
                <a:spcPct val="107000"/>
              </a:lnSpc>
              <a:spcBef>
                <a:spcPts val="0"/>
              </a:spcBef>
            </a:pPr>
            <a:endParaRPr lang="en-US" sz="1800">
              <a:solidFill>
                <a:srgbClr val="0039A6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Subramanian Arumugam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>
                <a:solidFill>
                  <a:srgbClr val="0039A6"/>
                </a:solidFill>
                <a:latin typeface="Arial"/>
                <a:cs typeface="Calibri"/>
              </a:rPr>
              <a:t>Rida Fathima 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000">
                <a:solidFill>
                  <a:srgbClr val="0039A6"/>
                </a:solidFill>
                <a:latin typeface="Arial"/>
                <a:cs typeface="Calibri"/>
              </a:rPr>
              <a:t>Hari Priya </a:t>
            </a:r>
            <a:r>
              <a:rPr lang="en-US" sz="2000" err="1">
                <a:solidFill>
                  <a:srgbClr val="0039A6"/>
                </a:solidFill>
                <a:latin typeface="Arial"/>
                <a:cs typeface="Calibri"/>
              </a:rPr>
              <a:t>Avarampalayam</a:t>
            </a:r>
            <a:r>
              <a:rPr lang="en-US" sz="2000">
                <a:solidFill>
                  <a:srgbClr val="0039A6"/>
                </a:solidFill>
                <a:latin typeface="Arial"/>
                <a:cs typeface="Calibri"/>
              </a:rPr>
              <a:t> Manoharan</a:t>
            </a:r>
            <a:endParaRPr lang="en-US" sz="2000">
              <a:latin typeface="Arial"/>
              <a:cs typeface="Arial"/>
            </a:endParaRP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39A6"/>
                </a:solidFill>
                <a:latin typeface="Arial"/>
                <a:ea typeface="Times New Roman" panose="02020603050405020304" pitchFamily="18" charset="0"/>
                <a:cs typeface="Calibri"/>
              </a:rPr>
              <a:t>Agash Sekar</a:t>
            </a:r>
          </a:p>
          <a:p>
            <a:pPr marL="0" marR="0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39A6"/>
                </a:solidFill>
                <a:effectLst/>
                <a:latin typeface="Arial"/>
                <a:ea typeface="Times New Roman" panose="02020603050405020304" pitchFamily="18" charset="0"/>
                <a:cs typeface="Calibri"/>
              </a:rPr>
              <a:t>Abinesh G</a:t>
            </a:r>
            <a:endParaRPr lang="en-US" sz="2000">
              <a:solidFill>
                <a:srgbClr val="0039A6"/>
              </a:solidFill>
              <a:latin typeface="Arial"/>
              <a:cs typeface="Calibri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EF602D-309E-B672-D803-DDE96BCEB9DF}"/>
              </a:ext>
            </a:extLst>
          </p:cNvPr>
          <p:cNvSpPr txBox="1">
            <a:spLocks/>
          </p:cNvSpPr>
          <p:nvPr/>
        </p:nvSpPr>
        <p:spPr>
          <a:xfrm>
            <a:off x="1473562" y="2858463"/>
            <a:ext cx="9144000" cy="1264249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4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endParaRPr lang="en-US" sz="2000" dirty="0">
              <a:solidFill>
                <a:srgbClr val="C0000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Arial"/>
                <a:cs typeface="Times New Roman"/>
              </a:rPr>
              <a:t>DECODING MOVIE OPINIONS WITH RNNs: ANALYSING SENTIMENT OF IMDB REVIEWS</a:t>
            </a:r>
            <a:endParaRPr lang="en-US" sz="2000" dirty="0">
              <a:solidFill>
                <a:srgbClr val="C00000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Arial"/>
                <a:cs typeface="Times New Roman"/>
              </a:rPr>
              <a:t>&amp;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Arial"/>
                <a:cs typeface="Times New Roman"/>
              </a:rPr>
              <a:t>BATTLESHIP BOARD GAME: OPTIMAL STRATEGY FOR A COMPUTER (AI) TO PLAY</a:t>
            </a:r>
            <a:endParaRPr lang="en-US" sz="2000" dirty="0">
              <a:solidFill>
                <a:srgbClr val="C00000"/>
              </a:solidFill>
              <a:latin typeface="Arial"/>
              <a:cs typeface="Arial"/>
            </a:endParaRPr>
          </a:p>
          <a:p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82826-CF82-1F23-F15B-5F069F49583B}"/>
              </a:ext>
            </a:extLst>
          </p:cNvPr>
          <p:cNvSpPr txBox="1"/>
          <p:nvPr/>
        </p:nvSpPr>
        <p:spPr>
          <a:xfrm>
            <a:off x="2792000" y="1491554"/>
            <a:ext cx="696955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  <a:latin typeface="Calibri"/>
                <a:cs typeface="Calibri"/>
              </a:rPr>
              <a:t>DEEP LEARNING FINAL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F3D83-0853-1074-D5A6-6161CFD8AE91}"/>
              </a:ext>
            </a:extLst>
          </p:cNvPr>
          <p:cNvSpPr txBox="1"/>
          <p:nvPr/>
        </p:nvSpPr>
        <p:spPr>
          <a:xfrm>
            <a:off x="215347" y="231913"/>
            <a:ext cx="2749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39A6"/>
                </a:solidFill>
                <a:latin typeface="Arial"/>
                <a:cs typeface="Arial"/>
              </a:rPr>
              <a:t>GROUP: 11</a:t>
            </a:r>
          </a:p>
        </p:txBody>
      </p:sp>
    </p:spTree>
    <p:extLst>
      <p:ext uri="{BB962C8B-B14F-4D97-AF65-F5344CB8AC3E}">
        <p14:creationId xmlns:p14="http://schemas.microsoft.com/office/powerpoint/2010/main" val="1762530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E822B5-FC27-C91E-6145-4672B756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45244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Distribution of Positive and Negative Reviews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5AC9C-CC57-88B8-3455-88AAF7CF271D}"/>
              </a:ext>
            </a:extLst>
          </p:cNvPr>
          <p:cNvSpPr txBox="1"/>
          <p:nvPr/>
        </p:nvSpPr>
        <p:spPr>
          <a:xfrm>
            <a:off x="7044757" y="2728516"/>
            <a:ext cx="40849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/>
                <a:cs typeface="Calibri"/>
              </a:rPr>
              <a:t>Positive Reviews = 49.81 %</a:t>
            </a:r>
          </a:p>
          <a:p>
            <a:pPr algn="l"/>
            <a:r>
              <a:rPr lang="en-US" b="1">
                <a:solidFill>
                  <a:srgbClr val="0039A6"/>
                </a:solidFill>
                <a:latin typeface="Calibri"/>
                <a:cs typeface="Calibri"/>
              </a:rPr>
              <a:t>Negative Reviews = 50.19 %</a:t>
            </a: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B45D281-8014-E0DD-D7F7-0F9EA2A2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19" y="1940158"/>
            <a:ext cx="6539702" cy="30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7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E44F090-9C07-BDE7-2094-9E24A47BD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Word Cloud for Positive and Negative Reviews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23A058C-7486-0146-4CC1-5397EDB2A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" r="207"/>
          <a:stretch/>
        </p:blipFill>
        <p:spPr bwMode="auto">
          <a:xfrm>
            <a:off x="228599" y="1980694"/>
            <a:ext cx="5308574" cy="26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6D86FA3-4397-1702-0AE3-C6EA2DAB9F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" r="-208"/>
          <a:stretch/>
        </p:blipFill>
        <p:spPr bwMode="auto">
          <a:xfrm>
            <a:off x="5854147" y="1983148"/>
            <a:ext cx="5330671" cy="26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37D65C-6BF2-BCD0-07E7-A5474E329956}"/>
              </a:ext>
            </a:extLst>
          </p:cNvPr>
          <p:cNvSpPr txBox="1"/>
          <p:nvPr/>
        </p:nvSpPr>
        <p:spPr>
          <a:xfrm>
            <a:off x="993913" y="4770782"/>
            <a:ext cx="4058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Calibri"/>
                <a:cs typeface="Calibri"/>
              </a:rPr>
              <a:t>Word Cloud for Positive Reviews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914BE-229B-E0EA-B291-D9EB59C1D049}"/>
              </a:ext>
            </a:extLst>
          </p:cNvPr>
          <p:cNvSpPr txBox="1"/>
          <p:nvPr/>
        </p:nvSpPr>
        <p:spPr>
          <a:xfrm>
            <a:off x="6891130" y="4748695"/>
            <a:ext cx="40584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C00000"/>
                </a:solidFill>
                <a:latin typeface="Calibri"/>
                <a:cs typeface="Calibri"/>
              </a:rPr>
              <a:t>Word Cloud for Negative Reviews</a:t>
            </a:r>
          </a:p>
        </p:txBody>
      </p:sp>
    </p:spTree>
    <p:extLst>
      <p:ext uri="{BB962C8B-B14F-4D97-AF65-F5344CB8AC3E}">
        <p14:creationId xmlns:p14="http://schemas.microsoft.com/office/powerpoint/2010/main" val="50657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E822B5-FC27-C91E-6145-4672B756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860699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Word Count in Positive and Negative Reviews</a:t>
            </a:r>
          </a:p>
        </p:txBody>
      </p:sp>
      <p:pic>
        <p:nvPicPr>
          <p:cNvPr id="3074" name="Picture 2" descr="A picture containing text, diagram, screenshot, plot&#10;&#10;Description automatically generated">
            <a:extLst>
              <a:ext uri="{FF2B5EF4-FFF2-40B4-BE49-F238E27FC236}">
                <a16:creationId xmlns:a16="http://schemas.microsoft.com/office/drawing/2014/main" id="{B8BA7651-500F-3420-3F3C-70B771B09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63" y="1590675"/>
            <a:ext cx="6697189" cy="450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4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E822B5-FC27-C91E-6145-4672B756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860699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Common Words in Dataset</a:t>
            </a:r>
          </a:p>
        </p:txBody>
      </p:sp>
      <p:pic>
        <p:nvPicPr>
          <p:cNvPr id="4100" name="Picture 4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0EA8852-EAAD-4503-964F-5D4FDE5DF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538" y="1552575"/>
            <a:ext cx="155257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picture containing text, screenshot, rectangle, number&#10;&#10;Description automatically generated">
            <a:extLst>
              <a:ext uri="{FF2B5EF4-FFF2-40B4-BE49-F238E27FC236}">
                <a16:creationId xmlns:a16="http://schemas.microsoft.com/office/drawing/2014/main" id="{50042CC9-7F48-8867-755B-129B752B7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1" t="2360" b="1"/>
          <a:stretch/>
        </p:blipFill>
        <p:spPr bwMode="auto">
          <a:xfrm>
            <a:off x="1947863" y="1552575"/>
            <a:ext cx="4462462" cy="43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EC304-1EF9-B889-69BD-F0A1F3891D93}"/>
              </a:ext>
            </a:extLst>
          </p:cNvPr>
          <p:cNvSpPr txBox="1"/>
          <p:nvPr/>
        </p:nvSpPr>
        <p:spPr>
          <a:xfrm>
            <a:off x="1228725" y="177165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44BBF-64D3-4034-544B-C90C74EE30DC}"/>
              </a:ext>
            </a:extLst>
          </p:cNvPr>
          <p:cNvSpPr txBox="1"/>
          <p:nvPr/>
        </p:nvSpPr>
        <p:spPr>
          <a:xfrm>
            <a:off x="1228725" y="211455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0B4AF-8D2C-F115-0399-32E195D8A600}"/>
              </a:ext>
            </a:extLst>
          </p:cNvPr>
          <p:cNvSpPr txBox="1"/>
          <p:nvPr/>
        </p:nvSpPr>
        <p:spPr>
          <a:xfrm>
            <a:off x="1228725" y="248602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6F6AF-975B-930E-8E06-5C17A0B77FEB}"/>
              </a:ext>
            </a:extLst>
          </p:cNvPr>
          <p:cNvSpPr txBox="1"/>
          <p:nvPr/>
        </p:nvSpPr>
        <p:spPr>
          <a:xfrm>
            <a:off x="1238250" y="287655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77B834-8378-7AA3-5DBB-8D228EB9E242}"/>
              </a:ext>
            </a:extLst>
          </p:cNvPr>
          <p:cNvSpPr txBox="1"/>
          <p:nvPr/>
        </p:nvSpPr>
        <p:spPr>
          <a:xfrm>
            <a:off x="1247775" y="329565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354B9B-2B17-7D79-EB53-30846C825369}"/>
              </a:ext>
            </a:extLst>
          </p:cNvPr>
          <p:cNvSpPr txBox="1"/>
          <p:nvPr/>
        </p:nvSpPr>
        <p:spPr>
          <a:xfrm>
            <a:off x="1247775" y="370522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8E647-F3D0-5644-FCF9-39A696EBBF8D}"/>
              </a:ext>
            </a:extLst>
          </p:cNvPr>
          <p:cNvSpPr txBox="1"/>
          <p:nvPr/>
        </p:nvSpPr>
        <p:spPr>
          <a:xfrm>
            <a:off x="914401" y="4067175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character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7FE8A-6AEA-33CC-C092-36A7FE8534B7}"/>
              </a:ext>
            </a:extLst>
          </p:cNvPr>
          <p:cNvSpPr txBox="1"/>
          <p:nvPr/>
        </p:nvSpPr>
        <p:spPr>
          <a:xfrm>
            <a:off x="1247775" y="441007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935255-ECD1-0502-4898-ABD783214B5B}"/>
              </a:ext>
            </a:extLst>
          </p:cNvPr>
          <p:cNvSpPr txBox="1"/>
          <p:nvPr/>
        </p:nvSpPr>
        <p:spPr>
          <a:xfrm>
            <a:off x="1247775" y="481012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8AD65-3EAD-1B43-AD66-88ABDF1C229E}"/>
              </a:ext>
            </a:extLst>
          </p:cNvPr>
          <p:cNvSpPr txBox="1"/>
          <p:nvPr/>
        </p:nvSpPr>
        <p:spPr>
          <a:xfrm>
            <a:off x="1238250" y="5200650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>
                <a:solidFill>
                  <a:srgbClr val="0039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54131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CABC-1B14-7FEF-F77C-6FE87DE7B8E2}"/>
              </a:ext>
            </a:extLst>
          </p:cNvPr>
          <p:cNvSpPr txBox="1"/>
          <p:nvPr/>
        </p:nvSpPr>
        <p:spPr>
          <a:xfrm>
            <a:off x="4181475" y="406717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Bi-directional LSTM</a:t>
            </a:r>
          </a:p>
        </p:txBody>
      </p:sp>
    </p:spTree>
    <p:extLst>
      <p:ext uri="{BB962C8B-B14F-4D97-AF65-F5344CB8AC3E}">
        <p14:creationId xmlns:p14="http://schemas.microsoft.com/office/powerpoint/2010/main" val="3585056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ECADA70-F210-FE24-23F7-0C5E3C51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Bidirectional LSTM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CE497-FCB8-6616-98E1-1331C4B8F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 vert="horz" lIns="0" tIns="0" rIns="0" bIns="0" rtlCol="0" anchor="t">
            <a:normAutofit/>
          </a:bodyPr>
          <a:lstStyle/>
          <a:p>
            <a:pPr marL="1147445" lvl="3" indent="0">
              <a:lnSpc>
                <a:spcPct val="90000"/>
              </a:lnSpc>
              <a:buNone/>
            </a:pPr>
            <a:endParaRPr lang="en-US" sz="1700" b="1" i="0">
              <a:solidFill>
                <a:schemeClr val="accent2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Tokenization: 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The process of breaking down a text into individual units, or tokens, such as words or sub-words. 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Bidirectional</a:t>
            </a:r>
            <a:r>
              <a:rPr lang="en-US" sz="1700" b="1" i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LSTM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 is a type of recurrent neural network that processes input sequence in both forward and backward directions to capture past and future context.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Grid Search:</a:t>
            </a:r>
            <a:r>
              <a:rPr lang="en-US" sz="1700">
                <a:latin typeface="Arial"/>
                <a:cs typeface="Arial"/>
              </a:rPr>
              <a:t> 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To decide best parameters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Activation Functions:</a:t>
            </a:r>
            <a:r>
              <a:rPr lang="en-US" sz="1700">
                <a:latin typeface="Arial"/>
                <a:cs typeface="Arial"/>
              </a:rPr>
              <a:t> </a:t>
            </a:r>
            <a:r>
              <a:rPr lang="en-US" sz="1700" err="1">
                <a:solidFill>
                  <a:schemeClr val="tx2"/>
                </a:solidFill>
                <a:latin typeface="Arial"/>
                <a:cs typeface="Arial"/>
              </a:rPr>
              <a:t>Relu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, Sigmoid</a:t>
            </a:r>
          </a:p>
          <a:p>
            <a:pPr marL="342900" indent="-342900">
              <a:lnSpc>
                <a:spcPct val="90000"/>
              </a:lnSpc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Dropout: 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To avoid overfitting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E509169-7E37-DEC0-66CA-87E57D0F0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871" y="2534489"/>
            <a:ext cx="5428129" cy="267335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CC103C-90D7-DE3E-A5B0-ABD3A8209756}"/>
              </a:ext>
            </a:extLst>
          </p:cNvPr>
          <p:cNvSpPr txBox="1"/>
          <p:nvPr/>
        </p:nvSpPr>
        <p:spPr>
          <a:xfrm>
            <a:off x="10729519" y="5207841"/>
            <a:ext cx="12751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Image Ref: </a:t>
            </a:r>
            <a:r>
              <a:rPr lang="en-US" sz="1100" dirty="0">
                <a:hlinkClick r:id="rId3"/>
              </a:rPr>
              <a:t>Link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50475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D8833D-33A3-2E69-BFB1-CFA2098B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Bidirectional LSTM Model 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4BFBE-7213-C909-DA77-DE1FFAA8D02C}"/>
              </a:ext>
            </a:extLst>
          </p:cNvPr>
          <p:cNvSpPr/>
          <p:nvPr/>
        </p:nvSpPr>
        <p:spPr>
          <a:xfrm>
            <a:off x="211655" y="2865609"/>
            <a:ext cx="2094791" cy="651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Tokenization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B30231-17E5-8AD3-EA7E-80E41E536EF9}"/>
              </a:ext>
            </a:extLst>
          </p:cNvPr>
          <p:cNvSpPr/>
          <p:nvPr/>
        </p:nvSpPr>
        <p:spPr>
          <a:xfrm>
            <a:off x="2400100" y="3039802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7471CA-1B04-4C06-835E-FB375B602D72}"/>
              </a:ext>
            </a:extLst>
          </p:cNvPr>
          <p:cNvSpPr/>
          <p:nvPr/>
        </p:nvSpPr>
        <p:spPr>
          <a:xfrm>
            <a:off x="4462738" y="1642936"/>
            <a:ext cx="2241517" cy="555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Grid Search to decide parameters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A163A8-AF67-60CF-E46A-D40F39B48496}"/>
              </a:ext>
            </a:extLst>
          </p:cNvPr>
          <p:cNvSpPr/>
          <p:nvPr/>
        </p:nvSpPr>
        <p:spPr>
          <a:xfrm>
            <a:off x="4795994" y="4153320"/>
            <a:ext cx="1828801" cy="62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Call Back &amp; Scheduler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8DBE42-A1F1-676B-28E4-8A3C90871A5F}"/>
              </a:ext>
            </a:extLst>
          </p:cNvPr>
          <p:cNvSpPr/>
          <p:nvPr/>
        </p:nvSpPr>
        <p:spPr>
          <a:xfrm>
            <a:off x="2764567" y="2970994"/>
            <a:ext cx="1468631" cy="446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Embedding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3E8F4A-CCA9-DFB8-FB46-F7FE38DEFA16}"/>
              </a:ext>
            </a:extLst>
          </p:cNvPr>
          <p:cNvSpPr/>
          <p:nvPr/>
        </p:nvSpPr>
        <p:spPr>
          <a:xfrm>
            <a:off x="4691338" y="2916564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Bidirectional LSTM (150)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63BDCB-AE50-CF9A-DC8D-599B2CEA78D8}"/>
              </a:ext>
            </a:extLst>
          </p:cNvPr>
          <p:cNvSpPr/>
          <p:nvPr/>
        </p:nvSpPr>
        <p:spPr>
          <a:xfrm>
            <a:off x="4348641" y="3039802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0202D99-7895-9567-E4BD-0098188669D4}"/>
              </a:ext>
            </a:extLst>
          </p:cNvPr>
          <p:cNvSpPr/>
          <p:nvPr/>
        </p:nvSpPr>
        <p:spPr>
          <a:xfrm>
            <a:off x="6504013" y="3039802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4B576E-3DAB-0336-9207-4A237BE5DB84}"/>
              </a:ext>
            </a:extLst>
          </p:cNvPr>
          <p:cNvSpPr/>
          <p:nvPr/>
        </p:nvSpPr>
        <p:spPr>
          <a:xfrm>
            <a:off x="6814052" y="2916564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Dropout (40%)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DC3D1C-8C2A-AE08-0047-6BCC3EB2C08E}"/>
              </a:ext>
            </a:extLst>
          </p:cNvPr>
          <p:cNvSpPr/>
          <p:nvPr/>
        </p:nvSpPr>
        <p:spPr>
          <a:xfrm>
            <a:off x="9002080" y="2916564"/>
            <a:ext cx="2219745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(</a:t>
            </a:r>
            <a:r>
              <a:rPr lang="en-US" err="1">
                <a:cs typeface="Arial"/>
              </a:rPr>
              <a:t>Relu</a:t>
            </a:r>
            <a:r>
              <a:rPr lang="en-US">
                <a:cs typeface="Arial"/>
              </a:rPr>
              <a:t>, 512)</a:t>
            </a:r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2FD7931-21F5-6CD6-89A8-366F8C37C7AE}"/>
              </a:ext>
            </a:extLst>
          </p:cNvPr>
          <p:cNvSpPr/>
          <p:nvPr/>
        </p:nvSpPr>
        <p:spPr>
          <a:xfrm>
            <a:off x="8659384" y="3039802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A6F5CD-7CF9-C128-A883-B51560E870B7}"/>
              </a:ext>
            </a:extLst>
          </p:cNvPr>
          <p:cNvSpPr/>
          <p:nvPr/>
        </p:nvSpPr>
        <p:spPr>
          <a:xfrm>
            <a:off x="9241566" y="4146649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Dropout (50%)</a:t>
            </a:r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363E7-C00B-D0FF-4B2C-C1B808B46160}"/>
              </a:ext>
            </a:extLst>
          </p:cNvPr>
          <p:cNvSpPr/>
          <p:nvPr/>
        </p:nvSpPr>
        <p:spPr>
          <a:xfrm>
            <a:off x="7053537" y="4120986"/>
            <a:ext cx="1723206" cy="613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(Sigmoid, 1)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C44EDE2-5003-2A31-BFBB-3C341E70DA02}"/>
              </a:ext>
            </a:extLst>
          </p:cNvPr>
          <p:cNvSpPr/>
          <p:nvPr/>
        </p:nvSpPr>
        <p:spPr>
          <a:xfrm>
            <a:off x="8888186" y="4305300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3FE4587-471E-AF92-B828-F70998FBBED3}"/>
              </a:ext>
            </a:extLst>
          </p:cNvPr>
          <p:cNvSpPr/>
          <p:nvPr/>
        </p:nvSpPr>
        <p:spPr>
          <a:xfrm>
            <a:off x="6747049" y="4308649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0B45CC6-ADBE-940E-CCCF-64D3BC720A46}"/>
              </a:ext>
            </a:extLst>
          </p:cNvPr>
          <p:cNvSpPr/>
          <p:nvPr/>
        </p:nvSpPr>
        <p:spPr>
          <a:xfrm>
            <a:off x="4461049" y="4270131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BC30AC01-C7CC-B5F8-60EF-6757D14E294F}"/>
              </a:ext>
            </a:extLst>
          </p:cNvPr>
          <p:cNvSpPr/>
          <p:nvPr/>
        </p:nvSpPr>
        <p:spPr>
          <a:xfrm>
            <a:off x="11326585" y="3222171"/>
            <a:ext cx="620485" cy="124097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44333-791C-0DE1-223E-C9129071AF23}"/>
              </a:ext>
            </a:extLst>
          </p:cNvPr>
          <p:cNvSpPr/>
          <p:nvPr/>
        </p:nvSpPr>
        <p:spPr>
          <a:xfrm>
            <a:off x="1214814" y="4024518"/>
            <a:ext cx="3139819" cy="880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 Sentimental Prediction</a:t>
            </a:r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E6D03FE-4C60-E4C6-EBB3-B66605A391AB}"/>
              </a:ext>
            </a:extLst>
          </p:cNvPr>
          <p:cNvSpPr/>
          <p:nvPr/>
        </p:nvSpPr>
        <p:spPr>
          <a:xfrm>
            <a:off x="5437414" y="2498271"/>
            <a:ext cx="446314" cy="293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85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CE497-FCB8-6616-98E1-1331C4B8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4396"/>
            <a:ext cx="11430000" cy="5357134"/>
          </a:xfrm>
        </p:spPr>
        <p:txBody>
          <a:bodyPr vert="horz" lIns="0" tIns="0" rIns="0" bIns="0" rtlCol="0" anchor="t">
            <a:noAutofit/>
          </a:bodyPr>
          <a:lstStyle/>
          <a:p>
            <a:pPr marL="1490345" lvl="3" indent="-342900"/>
            <a:endParaRPr lang="en-US" sz="2000" b="1" i="0">
              <a:solidFill>
                <a:srgbClr val="0039A6"/>
              </a:solidFill>
              <a:cs typeface="Arial" panose="020B0604020202020204" pitchFamily="34" charset="0"/>
            </a:endParaRPr>
          </a:p>
          <a:p>
            <a:pPr marL="1147445" lvl="3" indent="0">
              <a:buNone/>
            </a:pPr>
            <a:endParaRPr lang="en-US" sz="2000" b="1" i="0">
              <a:solidFill>
                <a:srgbClr val="0039A6"/>
              </a:solidFill>
              <a:cs typeface="Arial" panose="020B0604020202020204" pitchFamily="34" charset="0"/>
            </a:endParaRPr>
          </a:p>
          <a:p>
            <a:pPr marL="342900" indent="-342900"/>
            <a:endParaRPr lang="en-US" sz="2400" b="1" i="0">
              <a:solidFill>
                <a:srgbClr val="0039A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D8833D-33A3-2E69-BFB1-CFA2098B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Results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7132CE6-53FE-4EFF-5040-1C25C4A7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8" y="1909245"/>
            <a:ext cx="6661507" cy="192053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7D12C4D-3779-2B7B-1EF3-A537AED147BD}"/>
              </a:ext>
            </a:extLst>
          </p:cNvPr>
          <p:cNvSpPr/>
          <p:nvPr/>
        </p:nvSpPr>
        <p:spPr>
          <a:xfrm>
            <a:off x="7088481" y="2290704"/>
            <a:ext cx="442148" cy="470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4904A-A1C1-AABA-6F4F-F0D26AD3513B}"/>
              </a:ext>
            </a:extLst>
          </p:cNvPr>
          <p:cNvSpPr/>
          <p:nvPr/>
        </p:nvSpPr>
        <p:spPr>
          <a:xfrm>
            <a:off x="2341907" y="1334583"/>
            <a:ext cx="2605852" cy="53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Train Accuracy &amp; Loss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C8BAA4-8B32-C9F8-3F40-C1B14212CE9E}"/>
              </a:ext>
            </a:extLst>
          </p:cNvPr>
          <p:cNvSpPr/>
          <p:nvPr/>
        </p:nvSpPr>
        <p:spPr>
          <a:xfrm>
            <a:off x="8523111" y="1478148"/>
            <a:ext cx="2605852" cy="53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Test Accuracy</a:t>
            </a:r>
            <a:endParaRPr lang="en-US"/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5D1D3E52-301D-B30A-6F69-28D7E471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2" y="3948944"/>
            <a:ext cx="8055428" cy="23129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94E16D-D11E-3E97-CF32-559831AB5F9E}"/>
              </a:ext>
            </a:extLst>
          </p:cNvPr>
          <p:cNvSpPr/>
          <p:nvPr/>
        </p:nvSpPr>
        <p:spPr>
          <a:xfrm>
            <a:off x="8108114" y="2275204"/>
            <a:ext cx="3440346" cy="493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Arial"/>
              </a:rPr>
              <a:t>Accuracy on Test Data: 76.13%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09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CABC-1B14-7FEF-F77C-6FE87DE7B8E2}"/>
              </a:ext>
            </a:extLst>
          </p:cNvPr>
          <p:cNvSpPr txBox="1"/>
          <p:nvPr/>
        </p:nvSpPr>
        <p:spPr>
          <a:xfrm>
            <a:off x="4181475" y="406717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Unidirectional LSTM</a:t>
            </a:r>
          </a:p>
        </p:txBody>
      </p:sp>
    </p:spTree>
    <p:extLst>
      <p:ext uri="{BB962C8B-B14F-4D97-AF65-F5344CB8AC3E}">
        <p14:creationId xmlns:p14="http://schemas.microsoft.com/office/powerpoint/2010/main" val="514286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CE497-FCB8-6616-98E1-1331C4B8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4396"/>
            <a:ext cx="5382807" cy="5357134"/>
          </a:xfrm>
        </p:spPr>
        <p:txBody>
          <a:bodyPr vert="horz" lIns="0" tIns="0" rIns="0" bIns="0" rtlCol="0" anchor="t">
            <a:noAutofit/>
          </a:bodyPr>
          <a:lstStyle/>
          <a:p>
            <a:pPr marL="1490345" lvl="3" indent="-342900"/>
            <a:endParaRPr lang="en-US" sz="1700" b="1" i="0">
              <a:solidFill>
                <a:srgbClr val="0039A6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>
              <a:solidFill>
                <a:srgbClr val="0039A6"/>
              </a:solidFill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i="0">
                <a:solidFill>
                  <a:srgbClr val="C00000"/>
                </a:solidFill>
                <a:latin typeface="Arial"/>
                <a:cs typeface="Arial"/>
              </a:rPr>
              <a:t>Unidirectional LSTM:</a:t>
            </a:r>
            <a:r>
              <a:rPr lang="en-US" sz="1700">
                <a:solidFill>
                  <a:srgbClr val="0039A6"/>
                </a:solidFill>
                <a:latin typeface="Arial"/>
                <a:cs typeface="Arial"/>
              </a:rPr>
              <a:t> It processes sequential data in a single direction, using memory cells and gates.</a:t>
            </a:r>
            <a:endParaRPr lang="en-US" sz="1700" i="0">
              <a:solidFill>
                <a:srgbClr val="0039A6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Embedding 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is a technique used to represent text data as dense vectors, which can capture the meaning and context of 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Optimizer:</a:t>
            </a:r>
            <a:r>
              <a:rPr lang="en-US" sz="1700">
                <a:solidFill>
                  <a:srgbClr val="0039A6"/>
                </a:solidFill>
                <a:latin typeface="Arial"/>
                <a:cs typeface="Arial"/>
              </a:rPr>
              <a:t> RMS Propagation was used to normalize the learning rate of each weight in the model.</a:t>
            </a:r>
            <a:endParaRPr lang="en-US" sz="1700">
              <a:solidFill>
                <a:srgbClr val="0039A6"/>
              </a:solidFill>
              <a:cs typeface="Arial"/>
            </a:endParaRPr>
          </a:p>
          <a:p>
            <a:pPr marL="342900" indent="-342900">
              <a:lnSpc>
                <a:spcPct val="90000"/>
              </a:lnSpc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Grid Search:</a:t>
            </a:r>
            <a:r>
              <a:rPr lang="en-US" sz="1700">
                <a:solidFill>
                  <a:srgbClr val="C60C30"/>
                </a:solidFill>
                <a:latin typeface="Arial"/>
                <a:cs typeface="Arial"/>
              </a:rPr>
              <a:t> 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To decide best parameters</a:t>
            </a:r>
            <a:endParaRPr lang="en-US" sz="1700" b="0">
              <a:solidFill>
                <a:schemeClr val="tx2"/>
              </a:solidFill>
              <a:latin typeface="Arial"/>
              <a:cs typeface="Arial"/>
            </a:endParaRPr>
          </a:p>
          <a:p>
            <a:pPr marL="342900" indent="-342900">
              <a:lnSpc>
                <a:spcPct val="90000"/>
              </a:lnSpc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Activation Functions:</a:t>
            </a:r>
            <a:r>
              <a:rPr lang="en-US" sz="1700">
                <a:solidFill>
                  <a:srgbClr val="C60C30"/>
                </a:solidFill>
                <a:latin typeface="Arial"/>
                <a:cs typeface="Arial"/>
              </a:rPr>
              <a:t> </a:t>
            </a:r>
            <a:r>
              <a:rPr lang="en-US" sz="1700">
                <a:solidFill>
                  <a:srgbClr val="0039A6"/>
                </a:solidFill>
                <a:latin typeface="Arial"/>
                <a:cs typeface="Arial"/>
              </a:rPr>
              <a:t>tanh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, Sigmoid</a:t>
            </a:r>
            <a:endParaRPr lang="en-US">
              <a:solidFill>
                <a:schemeClr val="tx2"/>
              </a:solidFill>
              <a:latin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700">
              <a:solidFill>
                <a:srgbClr val="0039A6"/>
              </a:solidFill>
              <a:cs typeface="Arial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CADA70-F210-FE24-23F7-0C5E3C51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LSTM Model (Unidirectional) 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D3BEE3EE-873D-2A75-AAA3-24A938A2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16" y="1531644"/>
            <a:ext cx="4574457" cy="3647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19B71-B269-01E9-0133-27C8C68F807B}"/>
              </a:ext>
            </a:extLst>
          </p:cNvPr>
          <p:cNvSpPr txBox="1"/>
          <p:nvPr/>
        </p:nvSpPr>
        <p:spPr>
          <a:xfrm>
            <a:off x="9345335" y="5172467"/>
            <a:ext cx="1988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Ref: </a:t>
            </a:r>
            <a:r>
              <a:rPr lang="en-US" sz="1200" dirty="0">
                <a:hlinkClick r:id="rId3"/>
              </a:rPr>
              <a:t>Link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592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/>
              <a:t>Motivation &amp; Problem</a:t>
            </a:r>
          </a:p>
        </p:txBody>
      </p:sp>
    </p:spTree>
    <p:extLst>
      <p:ext uri="{BB962C8B-B14F-4D97-AF65-F5344CB8AC3E}">
        <p14:creationId xmlns:p14="http://schemas.microsoft.com/office/powerpoint/2010/main" val="3377685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CE497-FCB8-6616-98E1-1331C4B8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4396"/>
            <a:ext cx="11430000" cy="5357134"/>
          </a:xfrm>
        </p:spPr>
        <p:txBody>
          <a:bodyPr vert="horz" lIns="0" tIns="0" rIns="0" bIns="0" rtlCol="0" anchor="t">
            <a:noAutofit/>
          </a:bodyPr>
          <a:lstStyle/>
          <a:p>
            <a:pPr marL="1490345" lvl="3" indent="-342900"/>
            <a:endParaRPr lang="en-US" sz="2000" b="1" i="0">
              <a:solidFill>
                <a:srgbClr val="0039A6"/>
              </a:solidFill>
              <a:cs typeface="Arial" panose="020B0604020202020204" pitchFamily="34" charset="0"/>
            </a:endParaRPr>
          </a:p>
          <a:p>
            <a:pPr marL="1147445" lvl="3" indent="0">
              <a:buNone/>
            </a:pPr>
            <a:endParaRPr lang="en-US" sz="2000" b="1" i="0">
              <a:solidFill>
                <a:srgbClr val="0039A6"/>
              </a:solidFill>
              <a:cs typeface="Arial"/>
            </a:endParaRPr>
          </a:p>
          <a:p>
            <a:pPr marL="1490345" lvl="3" indent="-342900"/>
            <a:endParaRPr lang="en-US" sz="2000" b="1" i="0">
              <a:solidFill>
                <a:srgbClr val="0039A6"/>
              </a:solidFill>
              <a:cs typeface="Arial"/>
            </a:endParaRPr>
          </a:p>
          <a:p>
            <a:pPr marL="342900" indent="-342900"/>
            <a:endParaRPr lang="en-US" sz="2400" b="1" i="0">
              <a:solidFill>
                <a:srgbClr val="0039A6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CADA70-F210-FE24-23F7-0C5E3C51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LSTM (Unidirectional )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4FCD59-8F00-B536-26CF-24B1BF2E4C5F}"/>
              </a:ext>
            </a:extLst>
          </p:cNvPr>
          <p:cNvSpPr/>
          <p:nvPr/>
        </p:nvSpPr>
        <p:spPr>
          <a:xfrm>
            <a:off x="3598847" y="2865609"/>
            <a:ext cx="2094791" cy="651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Tokenization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8E3C346-E552-69BE-79A8-3715C62908D2}"/>
              </a:ext>
            </a:extLst>
          </p:cNvPr>
          <p:cNvSpPr/>
          <p:nvPr/>
        </p:nvSpPr>
        <p:spPr>
          <a:xfrm>
            <a:off x="5852765" y="3017715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539DEC-8575-1A22-57C3-3C3FCA911672}"/>
              </a:ext>
            </a:extLst>
          </p:cNvPr>
          <p:cNvSpPr/>
          <p:nvPr/>
        </p:nvSpPr>
        <p:spPr>
          <a:xfrm>
            <a:off x="7849930" y="1773565"/>
            <a:ext cx="2241517" cy="555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Grid Search to decide parameters</a:t>
            </a:r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79CF63-E906-E365-A718-CDDA05A983AC}"/>
              </a:ext>
            </a:extLst>
          </p:cNvPr>
          <p:cNvSpPr/>
          <p:nvPr/>
        </p:nvSpPr>
        <p:spPr>
          <a:xfrm>
            <a:off x="3719838" y="4300962"/>
            <a:ext cx="1828801" cy="620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Call Back &amp; Scheduler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1D7924-A5A5-2966-7599-7F96D6A465D4}"/>
              </a:ext>
            </a:extLst>
          </p:cNvPr>
          <p:cNvSpPr/>
          <p:nvPr/>
        </p:nvSpPr>
        <p:spPr>
          <a:xfrm>
            <a:off x="6239476" y="2915777"/>
            <a:ext cx="1468631" cy="502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Embedding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A2ABDF-2DD0-734A-3D53-9CF21E5ECBBE}"/>
              </a:ext>
            </a:extLst>
          </p:cNvPr>
          <p:cNvSpPr/>
          <p:nvPr/>
        </p:nvSpPr>
        <p:spPr>
          <a:xfrm>
            <a:off x="8187546" y="2916564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 LSTM (128)</a:t>
            </a:r>
          </a:p>
          <a:p>
            <a:pPr algn="ctr"/>
            <a:r>
              <a:rPr lang="en-US">
                <a:cs typeface="Arial"/>
              </a:rPr>
              <a:t>(tanh)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517F836-01C0-047F-674C-79093300C149}"/>
              </a:ext>
            </a:extLst>
          </p:cNvPr>
          <p:cNvSpPr/>
          <p:nvPr/>
        </p:nvSpPr>
        <p:spPr>
          <a:xfrm>
            <a:off x="7844690" y="3039802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8845846-31CE-6D53-5570-752FA4688FE6}"/>
              </a:ext>
            </a:extLst>
          </p:cNvPr>
          <p:cNvSpPr/>
          <p:nvPr/>
        </p:nvSpPr>
        <p:spPr>
          <a:xfrm>
            <a:off x="8174766" y="4333284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(Sigmoid, 1)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2C458C50-F052-9BE6-071D-BAA59E51F22C}"/>
              </a:ext>
            </a:extLst>
          </p:cNvPr>
          <p:cNvSpPr/>
          <p:nvPr/>
        </p:nvSpPr>
        <p:spPr>
          <a:xfrm rot="120000">
            <a:off x="7655734" y="4426305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02277B85-1D25-CBF1-F5DE-E8184B26CB59}"/>
              </a:ext>
            </a:extLst>
          </p:cNvPr>
          <p:cNvSpPr/>
          <p:nvPr/>
        </p:nvSpPr>
        <p:spPr>
          <a:xfrm>
            <a:off x="3353984" y="4457700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C6720A49-BC28-A547-70FF-709EB1AD5B7E}"/>
              </a:ext>
            </a:extLst>
          </p:cNvPr>
          <p:cNvSpPr/>
          <p:nvPr/>
        </p:nvSpPr>
        <p:spPr>
          <a:xfrm>
            <a:off x="10107858" y="3200085"/>
            <a:ext cx="719876" cy="15722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A3A01C5-A6B1-7D34-8888-03CE06243ABA}"/>
              </a:ext>
            </a:extLst>
          </p:cNvPr>
          <p:cNvSpPr/>
          <p:nvPr/>
        </p:nvSpPr>
        <p:spPr>
          <a:xfrm>
            <a:off x="336923" y="4154958"/>
            <a:ext cx="2954930" cy="910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 Prediction</a:t>
            </a:r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558122A0-8814-211F-BA3D-EE81EDC13B2E}"/>
              </a:ext>
            </a:extLst>
          </p:cNvPr>
          <p:cNvSpPr/>
          <p:nvPr/>
        </p:nvSpPr>
        <p:spPr>
          <a:xfrm>
            <a:off x="8748249" y="2498271"/>
            <a:ext cx="446314" cy="293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C53CB33A-C756-DD4A-2C95-5A5C7594C146}"/>
              </a:ext>
            </a:extLst>
          </p:cNvPr>
          <p:cNvSpPr/>
          <p:nvPr/>
        </p:nvSpPr>
        <p:spPr>
          <a:xfrm rot="120000">
            <a:off x="5678951" y="4437348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D11C17-BF0F-15BF-2755-4E20C04F1308}"/>
              </a:ext>
            </a:extLst>
          </p:cNvPr>
          <p:cNvSpPr/>
          <p:nvPr/>
        </p:nvSpPr>
        <p:spPr>
          <a:xfrm>
            <a:off x="6051737" y="4229950"/>
            <a:ext cx="1601151" cy="7782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Optimizer (</a:t>
            </a:r>
            <a:r>
              <a:rPr lang="en-US" err="1">
                <a:cs typeface="Arial"/>
              </a:rPr>
              <a:t>RmsProp</a:t>
            </a:r>
            <a:r>
              <a:rPr lang="en-US"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7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5AA0824B-0558-B575-44B4-513DE4B76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7" y="3437294"/>
            <a:ext cx="8939982" cy="251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16FBC5-EE3A-D3A2-098D-FD97355E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Results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1ECFE-D5FF-0F5D-3424-3A5D64EBAB75}"/>
              </a:ext>
            </a:extLst>
          </p:cNvPr>
          <p:cNvSpPr/>
          <p:nvPr/>
        </p:nvSpPr>
        <p:spPr>
          <a:xfrm>
            <a:off x="7756175" y="2174941"/>
            <a:ext cx="3440346" cy="493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Accuracy on Test Data: 87.33%</a:t>
            </a:r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4A4CA6B7-36DC-CF9C-C1A6-F24304C34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52" y="1404914"/>
            <a:ext cx="7474974" cy="177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42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Modeling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F5CABC-1B14-7FEF-F77C-6FE87DE7B8E2}"/>
              </a:ext>
            </a:extLst>
          </p:cNvPr>
          <p:cNvSpPr txBox="1"/>
          <p:nvPr/>
        </p:nvSpPr>
        <p:spPr>
          <a:xfrm>
            <a:off x="4181475" y="4067175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CNN with LSTM</a:t>
            </a:r>
          </a:p>
        </p:txBody>
      </p:sp>
    </p:spTree>
    <p:extLst>
      <p:ext uri="{BB962C8B-B14F-4D97-AF65-F5344CB8AC3E}">
        <p14:creationId xmlns:p14="http://schemas.microsoft.com/office/powerpoint/2010/main" val="2138418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6CE497-FCB8-6616-98E1-1331C4B8F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81" y="896026"/>
            <a:ext cx="6471479" cy="535713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1700">
              <a:solidFill>
                <a:srgbClr val="C60C30"/>
              </a:solidFill>
              <a:latin typeface="Arial"/>
              <a:cs typeface="Arial"/>
            </a:endParaRPr>
          </a:p>
          <a:p>
            <a:pPr marL="342900" indent="-342900"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Text </a:t>
            </a:r>
            <a:r>
              <a:rPr lang="en-US" sz="1700" b="1" i="0">
                <a:solidFill>
                  <a:srgbClr val="C00000"/>
                </a:solidFill>
                <a:latin typeface="Arial"/>
                <a:cs typeface="Arial"/>
              </a:rPr>
              <a:t>Vectorization:</a:t>
            </a: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 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Performs tokenization, vocabulary building, and index assignment to convert raw text into a sequence of integers that can be used in various NLP tasks.</a:t>
            </a:r>
            <a:endParaRPr lang="en-US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Text Vectorization v/s Tokenization: </a:t>
            </a: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Text Vectorization allows for easier integration with other layers in a </a:t>
            </a:r>
            <a:r>
              <a:rPr lang="en-US" sz="1700" err="1">
                <a:solidFill>
                  <a:schemeClr val="accent1"/>
                </a:solidFill>
                <a:latin typeface="Arial"/>
                <a:cs typeface="Arial"/>
              </a:rPr>
              <a:t>Keras</a:t>
            </a:r>
            <a:r>
              <a:rPr lang="en-US" sz="1700">
                <a:solidFill>
                  <a:schemeClr val="accent1"/>
                </a:solidFill>
                <a:latin typeface="Arial"/>
                <a:cs typeface="Arial"/>
              </a:rPr>
              <a:t> model.</a:t>
            </a:r>
            <a:endParaRPr lang="en-US" sz="1700" i="0">
              <a:solidFill>
                <a:schemeClr val="accent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CNN:</a:t>
            </a:r>
          </a:p>
          <a:p>
            <a:pPr marL="690245" lvl="2" indent="-233045"/>
            <a:r>
              <a:rPr lang="en-US" sz="1700" b="1">
                <a:solidFill>
                  <a:schemeClr val="accent1"/>
                </a:solidFill>
                <a:latin typeface="Arial"/>
                <a:cs typeface="Arial"/>
              </a:rPr>
              <a:t>LSTM network can only capture temporal dependencies in sequential data</a:t>
            </a:r>
            <a:endParaRPr lang="en-US" sz="1700" b="1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690245" lvl="2" indent="-233045"/>
            <a:r>
              <a:rPr lang="en-US" sz="1700" b="1">
                <a:solidFill>
                  <a:schemeClr val="accent1"/>
                </a:solidFill>
                <a:latin typeface="Arial"/>
                <a:cs typeface="Arial"/>
              </a:rPr>
              <a:t>The addition of a CNN component to LSTM enhances the ability to capture higher-level features in the input data.</a:t>
            </a:r>
          </a:p>
          <a:p>
            <a:pPr marL="342900" indent="-342900">
              <a:lnSpc>
                <a:spcPct val="90000"/>
              </a:lnSpc>
              <a:buFont typeface="Arial,Sans-Serif"/>
              <a:buChar char="•"/>
            </a:pPr>
            <a:r>
              <a:rPr lang="en-US" sz="1700">
                <a:solidFill>
                  <a:srgbClr val="C00000"/>
                </a:solidFill>
                <a:latin typeface="Arial"/>
                <a:cs typeface="Arial"/>
              </a:rPr>
              <a:t>Activation Functions:</a:t>
            </a:r>
            <a:r>
              <a:rPr lang="en-US" sz="1700">
                <a:solidFill>
                  <a:srgbClr val="C60C30"/>
                </a:solidFill>
                <a:latin typeface="Arial"/>
                <a:cs typeface="Arial"/>
              </a:rPr>
              <a:t> </a:t>
            </a:r>
            <a:r>
              <a:rPr lang="en-US" sz="1700" err="1">
                <a:solidFill>
                  <a:schemeClr val="tx2"/>
                </a:solidFill>
                <a:latin typeface="Arial"/>
                <a:cs typeface="Arial"/>
              </a:rPr>
              <a:t>Relu</a:t>
            </a:r>
            <a:r>
              <a:rPr lang="en-US" sz="1700">
                <a:solidFill>
                  <a:schemeClr val="tx2"/>
                </a:solidFill>
                <a:latin typeface="Arial"/>
                <a:cs typeface="Arial"/>
              </a:rPr>
              <a:t>, Sigmoid</a:t>
            </a:r>
            <a:endParaRPr lang="en-US">
              <a:solidFill>
                <a:schemeClr val="tx2"/>
              </a:solidFill>
            </a:endParaRPr>
          </a:p>
          <a:p>
            <a:pPr marL="690245" lvl="2" indent="-233045"/>
            <a:endParaRPr lang="en-US" sz="1700" b="1">
              <a:solidFill>
                <a:schemeClr val="accent1"/>
              </a:solidFill>
              <a:latin typeface="Arial"/>
              <a:cs typeface="Arial"/>
            </a:endParaRPr>
          </a:p>
          <a:p>
            <a:pPr marL="690245" lvl="2" indent="-233045"/>
            <a:endParaRPr lang="en-US" sz="1700" b="1">
              <a:solidFill>
                <a:schemeClr val="accent1"/>
              </a:solidFill>
              <a:latin typeface="Arial"/>
              <a:cs typeface="Arial"/>
            </a:endParaRPr>
          </a:p>
          <a:p>
            <a:pPr marL="690245" lvl="2" indent="-233045"/>
            <a:endParaRPr lang="en-US" sz="17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B0DA67B-9C68-A157-C782-16571AD15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39" y="695320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CNN with LSTM Model</a:t>
            </a:r>
            <a:endParaRPr lang="en-US">
              <a:solidFill>
                <a:srgbClr val="C00000"/>
              </a:solidFill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E8164423-D00A-63C3-7C54-0B49744C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153" y="1717792"/>
            <a:ext cx="5153025" cy="289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3A66AA-0EAA-E80D-E3CA-25BE54CE2159}"/>
              </a:ext>
            </a:extLst>
          </p:cNvPr>
          <p:cNvSpPr txBox="1"/>
          <p:nvPr/>
        </p:nvSpPr>
        <p:spPr>
          <a:xfrm>
            <a:off x="10310070" y="4692433"/>
            <a:ext cx="14951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Ref: </a:t>
            </a:r>
            <a:r>
              <a:rPr lang="en-US" sz="1200" dirty="0">
                <a:hlinkClick r:id="rId3"/>
              </a:rPr>
              <a:t>Link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2924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D8833D-33A3-2E69-BFB1-CFA2098B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482477"/>
            <a:ext cx="11591925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CNN with LSTM Model 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B4BFBE-7213-C909-DA77-DE1FFAA8D02C}"/>
              </a:ext>
            </a:extLst>
          </p:cNvPr>
          <p:cNvSpPr/>
          <p:nvPr/>
        </p:nvSpPr>
        <p:spPr>
          <a:xfrm>
            <a:off x="158521" y="2250091"/>
            <a:ext cx="2136882" cy="117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Text </a:t>
            </a:r>
          </a:p>
          <a:p>
            <a:r>
              <a:rPr lang="en-US">
                <a:ea typeface="+mn-lt"/>
                <a:cs typeface="+mn-lt"/>
              </a:rPr>
              <a:t>Vectorization</a:t>
            </a:r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B30231-17E5-8AD3-EA7E-80E41E536EF9}"/>
              </a:ext>
            </a:extLst>
          </p:cNvPr>
          <p:cNvSpPr/>
          <p:nvPr/>
        </p:nvSpPr>
        <p:spPr>
          <a:xfrm>
            <a:off x="2365928" y="2631193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7471CA-1B04-4C06-835E-FB375B602D72}"/>
              </a:ext>
            </a:extLst>
          </p:cNvPr>
          <p:cNvSpPr/>
          <p:nvPr/>
        </p:nvSpPr>
        <p:spPr>
          <a:xfrm>
            <a:off x="9821688" y="4883993"/>
            <a:ext cx="2241517" cy="555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Grid Search to decide parameters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FA163A8-AF67-60CF-E46A-D40F39B48496}"/>
              </a:ext>
            </a:extLst>
          </p:cNvPr>
          <p:cNvSpPr/>
          <p:nvPr/>
        </p:nvSpPr>
        <p:spPr>
          <a:xfrm>
            <a:off x="4718690" y="3744711"/>
            <a:ext cx="1828801" cy="879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</a:t>
            </a:r>
          </a:p>
          <a:p>
            <a:pPr algn="ctr"/>
            <a:r>
              <a:rPr lang="en-US">
                <a:cs typeface="Arial"/>
              </a:rPr>
              <a:t>(</a:t>
            </a:r>
            <a:r>
              <a:rPr lang="en-US" err="1">
                <a:cs typeface="Arial"/>
              </a:rPr>
              <a:t>Relu</a:t>
            </a:r>
            <a:r>
              <a:rPr lang="en-US">
                <a:cs typeface="Arial"/>
              </a:rPr>
              <a:t> 16)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8DBE42-A1F1-676B-28E4-8A3C90871A5F}"/>
              </a:ext>
            </a:extLst>
          </p:cNvPr>
          <p:cNvSpPr/>
          <p:nvPr/>
        </p:nvSpPr>
        <p:spPr>
          <a:xfrm>
            <a:off x="2687263" y="2562385"/>
            <a:ext cx="1468631" cy="446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Embedding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3E8F4A-CCA9-DFB8-FB46-F7FE38DEFA16}"/>
              </a:ext>
            </a:extLst>
          </p:cNvPr>
          <p:cNvSpPr/>
          <p:nvPr/>
        </p:nvSpPr>
        <p:spPr>
          <a:xfrm>
            <a:off x="4614034" y="2507955"/>
            <a:ext cx="1729888" cy="555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Conv 1D (32,5)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63BDCB-AE50-CF9A-DC8D-599B2CEA78D8}"/>
              </a:ext>
            </a:extLst>
          </p:cNvPr>
          <p:cNvSpPr/>
          <p:nvPr/>
        </p:nvSpPr>
        <p:spPr>
          <a:xfrm>
            <a:off x="4282380" y="2631193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0202D99-7895-9567-E4BD-0098188669D4}"/>
              </a:ext>
            </a:extLst>
          </p:cNvPr>
          <p:cNvSpPr/>
          <p:nvPr/>
        </p:nvSpPr>
        <p:spPr>
          <a:xfrm>
            <a:off x="6426709" y="2631193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4B576E-3DAB-0336-9207-4A237BE5DB84}"/>
              </a:ext>
            </a:extLst>
          </p:cNvPr>
          <p:cNvSpPr/>
          <p:nvPr/>
        </p:nvSpPr>
        <p:spPr>
          <a:xfrm>
            <a:off x="6736748" y="2574215"/>
            <a:ext cx="1564236" cy="511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Conv 1D</a:t>
            </a:r>
          </a:p>
          <a:p>
            <a:pPr algn="ctr"/>
            <a:r>
              <a:rPr lang="en-US">
                <a:cs typeface="Arial"/>
              </a:rPr>
              <a:t>(16, 5)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DC3D1C-8C2A-AE08-0047-6BCC3EB2C08E}"/>
              </a:ext>
            </a:extLst>
          </p:cNvPr>
          <p:cNvSpPr/>
          <p:nvPr/>
        </p:nvSpPr>
        <p:spPr>
          <a:xfrm>
            <a:off x="8748080" y="2552129"/>
            <a:ext cx="1733832" cy="5227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ea typeface="+mn-lt"/>
                <a:cs typeface="+mn-lt"/>
              </a:rPr>
              <a:t>MaxPooling1D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2FD7931-21F5-6CD6-89A8-366F8C37C7AE}"/>
              </a:ext>
            </a:extLst>
          </p:cNvPr>
          <p:cNvSpPr/>
          <p:nvPr/>
        </p:nvSpPr>
        <p:spPr>
          <a:xfrm>
            <a:off x="8405384" y="2631193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A6F5CD-7CF9-C128-A883-B51560E870B7}"/>
              </a:ext>
            </a:extLst>
          </p:cNvPr>
          <p:cNvSpPr/>
          <p:nvPr/>
        </p:nvSpPr>
        <p:spPr>
          <a:xfrm>
            <a:off x="8844001" y="3843058"/>
            <a:ext cx="1637373" cy="709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Bidirectional LSTM (128)</a:t>
            </a:r>
            <a:endParaRPr lang="en-US"/>
          </a:p>
          <a:p>
            <a:pPr algn="ctr"/>
            <a:endParaRPr lang="en-US">
              <a:cs typeface="Arial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E363E7-C00B-D0FF-4B2C-C1B808B46160}"/>
              </a:ext>
            </a:extLst>
          </p:cNvPr>
          <p:cNvSpPr/>
          <p:nvPr/>
        </p:nvSpPr>
        <p:spPr>
          <a:xfrm>
            <a:off x="6976233" y="3741132"/>
            <a:ext cx="1317931" cy="886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</a:t>
            </a:r>
            <a:endParaRPr lang="en-US"/>
          </a:p>
          <a:p>
            <a:pPr algn="ctr"/>
            <a:r>
              <a:rPr lang="en-US">
                <a:cs typeface="Arial"/>
              </a:rPr>
              <a:t>(</a:t>
            </a:r>
            <a:r>
              <a:rPr lang="en-US" err="1">
                <a:cs typeface="Arial"/>
              </a:rPr>
              <a:t>Relu</a:t>
            </a:r>
            <a:r>
              <a:rPr lang="en-US">
                <a:cs typeface="Arial"/>
              </a:rPr>
              <a:t>, 32)</a:t>
            </a:r>
            <a:endParaRPr lang="en-US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C44EDE2-5003-2A31-BFBB-3C341E70DA02}"/>
              </a:ext>
            </a:extLst>
          </p:cNvPr>
          <p:cNvSpPr/>
          <p:nvPr/>
        </p:nvSpPr>
        <p:spPr>
          <a:xfrm>
            <a:off x="8413316" y="4051300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03FE4587-471E-AF92-B828-F70998FBBED3}"/>
              </a:ext>
            </a:extLst>
          </p:cNvPr>
          <p:cNvSpPr/>
          <p:nvPr/>
        </p:nvSpPr>
        <p:spPr>
          <a:xfrm>
            <a:off x="6625571" y="4054649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C0B45CC6-ADBE-940E-CCCF-64D3BC720A46}"/>
              </a:ext>
            </a:extLst>
          </p:cNvPr>
          <p:cNvSpPr/>
          <p:nvPr/>
        </p:nvSpPr>
        <p:spPr>
          <a:xfrm>
            <a:off x="4328528" y="4027174"/>
            <a:ext cx="228600" cy="3156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BC30AC01-C7CC-B5F8-60EF-6757D14E294F}"/>
              </a:ext>
            </a:extLst>
          </p:cNvPr>
          <p:cNvSpPr/>
          <p:nvPr/>
        </p:nvSpPr>
        <p:spPr>
          <a:xfrm>
            <a:off x="10630847" y="2791476"/>
            <a:ext cx="620485" cy="164957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B44333-791C-0DE1-223E-C9129071AF23}"/>
              </a:ext>
            </a:extLst>
          </p:cNvPr>
          <p:cNvSpPr/>
          <p:nvPr/>
        </p:nvSpPr>
        <p:spPr>
          <a:xfrm>
            <a:off x="4859371" y="5269306"/>
            <a:ext cx="3139819" cy="880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Model Sentimental Prediction</a:t>
            </a:r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9E6D03FE-4C60-E4C6-EBB3-B66605A391AB}"/>
              </a:ext>
            </a:extLst>
          </p:cNvPr>
          <p:cNvSpPr/>
          <p:nvPr/>
        </p:nvSpPr>
        <p:spPr>
          <a:xfrm rot="6540000">
            <a:off x="9330036" y="4853804"/>
            <a:ext cx="446314" cy="293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501DE6-8DED-AB21-07AE-42CAA0F0BC30}"/>
              </a:ext>
            </a:extLst>
          </p:cNvPr>
          <p:cNvSpPr/>
          <p:nvPr/>
        </p:nvSpPr>
        <p:spPr>
          <a:xfrm>
            <a:off x="2332048" y="3744710"/>
            <a:ext cx="1828801" cy="879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Flatten</a:t>
            </a:r>
            <a:endParaRPr lang="en-US"/>
          </a:p>
          <a:p>
            <a:pPr algn="ctr"/>
            <a:r>
              <a:rPr lang="en-US">
                <a:cs typeface="Arial"/>
              </a:rPr>
              <a:t>(16)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F9E2AC-607E-6ACA-E6F7-9CF48A751D5A}"/>
              </a:ext>
            </a:extLst>
          </p:cNvPr>
          <p:cNvSpPr/>
          <p:nvPr/>
        </p:nvSpPr>
        <p:spPr>
          <a:xfrm>
            <a:off x="2438106" y="5268710"/>
            <a:ext cx="1828801" cy="8792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Dense </a:t>
            </a:r>
          </a:p>
          <a:p>
            <a:pPr algn="ctr"/>
            <a:r>
              <a:rPr lang="en-US">
                <a:cs typeface="Arial"/>
              </a:rPr>
              <a:t>(Sigmoid 1)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52F7365-BC16-2881-9920-6FA05208DF15}"/>
              </a:ext>
            </a:extLst>
          </p:cNvPr>
          <p:cNvSpPr/>
          <p:nvPr/>
        </p:nvSpPr>
        <p:spPr>
          <a:xfrm>
            <a:off x="3045355" y="4741764"/>
            <a:ext cx="446314" cy="293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ADA1654-1909-92B4-C857-4D7F8922683C}"/>
              </a:ext>
            </a:extLst>
          </p:cNvPr>
          <p:cNvSpPr/>
          <p:nvPr/>
        </p:nvSpPr>
        <p:spPr>
          <a:xfrm>
            <a:off x="4447407" y="5571676"/>
            <a:ext cx="244592" cy="301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47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FD0DEAE-1DA5-32EA-8C0B-95EEBA8FD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70" y="2010796"/>
            <a:ext cx="11496261" cy="3134582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1753DE-9EA8-CDD7-A21A-9D94AC1892E8}"/>
              </a:ext>
            </a:extLst>
          </p:cNvPr>
          <p:cNvSpPr txBox="1">
            <a:spLocks/>
          </p:cNvSpPr>
          <p:nvPr/>
        </p:nvSpPr>
        <p:spPr>
          <a:xfrm>
            <a:off x="219075" y="482477"/>
            <a:ext cx="11591925" cy="498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Results</a:t>
            </a:r>
            <a:endParaRPr lang="en-US">
              <a:solidFill>
                <a:srgbClr val="C00000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5B0F03-CA0C-C421-3634-A0EA6BC6CDC6}"/>
              </a:ext>
            </a:extLst>
          </p:cNvPr>
          <p:cNvSpPr/>
          <p:nvPr/>
        </p:nvSpPr>
        <p:spPr>
          <a:xfrm>
            <a:off x="1669259" y="1276856"/>
            <a:ext cx="2605852" cy="53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Train Accuracy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89015-901D-951E-6119-74D2D8E43FCC}"/>
              </a:ext>
            </a:extLst>
          </p:cNvPr>
          <p:cNvSpPr/>
          <p:nvPr/>
        </p:nvSpPr>
        <p:spPr>
          <a:xfrm>
            <a:off x="7763621" y="1303963"/>
            <a:ext cx="2605852" cy="53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Test Accuracy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4E812-8401-EFC8-9EEE-CEF111162375}"/>
              </a:ext>
            </a:extLst>
          </p:cNvPr>
          <p:cNvSpPr txBox="1"/>
          <p:nvPr/>
        </p:nvSpPr>
        <p:spPr>
          <a:xfrm>
            <a:off x="3503220" y="5462649"/>
            <a:ext cx="453241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lt1"/>
                </a:solidFill>
                <a:cs typeface="Arial"/>
              </a:rPr>
              <a:t>Accuracy on Test Data: 88.36%</a:t>
            </a:r>
          </a:p>
        </p:txBody>
      </p:sp>
    </p:spTree>
    <p:extLst>
      <p:ext uri="{BB962C8B-B14F-4D97-AF65-F5344CB8AC3E}">
        <p14:creationId xmlns:p14="http://schemas.microsoft.com/office/powerpoint/2010/main" val="1190839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497276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19DA7D97-9E88-CB93-EB8B-57A9A1482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35916"/>
              </p:ext>
            </p:extLst>
          </p:nvPr>
        </p:nvGraphicFramePr>
        <p:xfrm>
          <a:off x="993775" y="184361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6132063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54630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2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Bi-Directional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76.13 %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35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LSTM (</a:t>
                      </a:r>
                      <a:r>
                        <a:rPr lang="en-US" sz="1800" b="0" i="0" u="none" strike="noStrike" noProof="0">
                          <a:solidFill>
                            <a:srgbClr val="404041"/>
                          </a:solidFill>
                          <a:latin typeface="Arial"/>
                        </a:rPr>
                        <a:t>Unidirectional)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87.33 %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719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CNN with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88.36 %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774455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CDBB00C7-9B82-1ADE-060D-A4351EC7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82477"/>
            <a:ext cx="1125855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4CE08-0C28-539C-8E7C-FE6EBFADBAC4}"/>
              </a:ext>
            </a:extLst>
          </p:cNvPr>
          <p:cNvSpPr txBox="1"/>
          <p:nvPr/>
        </p:nvSpPr>
        <p:spPr>
          <a:xfrm>
            <a:off x="612825" y="3918857"/>
            <a:ext cx="1040190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00" b="1" dirty="0">
                <a:solidFill>
                  <a:schemeClr val="accent1"/>
                </a:solidFill>
                <a:latin typeface="Arial"/>
                <a:cs typeface="Arial"/>
              </a:rPr>
              <a:t>The CNN with LSTM model worked the best for the IMDB Movie Review Sentiment Prediction data set with the highest </a:t>
            </a:r>
            <a:r>
              <a:rPr lang="en-US" sz="1700" b="1" dirty="0">
                <a:solidFill>
                  <a:srgbClr val="C00000"/>
                </a:solidFill>
                <a:latin typeface="Arial"/>
                <a:cs typeface="Arial"/>
              </a:rPr>
              <a:t>Test Accuracy of 88.36 %.</a:t>
            </a:r>
          </a:p>
        </p:txBody>
      </p:sp>
    </p:spTree>
    <p:extLst>
      <p:ext uri="{BB962C8B-B14F-4D97-AF65-F5344CB8AC3E}">
        <p14:creationId xmlns:p14="http://schemas.microsoft.com/office/powerpoint/2010/main" val="1135638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57575" y="2633522"/>
            <a:ext cx="4874545" cy="1248355"/>
          </a:xfrm>
        </p:spPr>
        <p:txBody>
          <a:bodyPr/>
          <a:lstStyle/>
          <a:p>
            <a:r>
              <a:rPr lang="en-US" sz="5400" b="1" i="0" u="none" strike="noStrike">
                <a:solidFill>
                  <a:srgbClr val="EDEEEF"/>
                </a:solidFill>
                <a:effectLst/>
                <a:latin typeface="Arial" panose="020B0604020202020204" pitchFamily="34" charset="0"/>
              </a:rPr>
              <a:t>Reinforcement Learning</a:t>
            </a:r>
            <a:r>
              <a:rPr lang="en-US" sz="5400" b="0" i="0">
                <a:solidFill>
                  <a:srgbClr val="EDEEEF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643100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6FDB1D-6467-165F-8C70-349D75BB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BATTLESHIP</a:t>
            </a:r>
          </a:p>
        </p:txBody>
      </p:sp>
      <p:pic>
        <p:nvPicPr>
          <p:cNvPr id="2" name="Picture 1" descr="battleship game printable">
            <a:extLst>
              <a:ext uri="{FF2B5EF4-FFF2-40B4-BE49-F238E27FC236}">
                <a16:creationId xmlns:a16="http://schemas.microsoft.com/office/drawing/2014/main" id="{668924AF-3710-35CF-41D6-B48B16F2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460114"/>
            <a:ext cx="6785695" cy="43388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05CDF-9036-7C9A-A55F-827A46938340}"/>
              </a:ext>
            </a:extLst>
          </p:cNvPr>
          <p:cNvSpPr txBox="1"/>
          <p:nvPr/>
        </p:nvSpPr>
        <p:spPr>
          <a:xfrm>
            <a:off x="7170703" y="1474379"/>
            <a:ext cx="4082552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kern="100">
                <a:solidFill>
                  <a:srgbClr val="0039A6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Battleship is a classic board game that has been popular for decades. It is a strategy-based game that requires players to think tactically and make strategic moves to win.</a:t>
            </a:r>
            <a:r>
              <a:rPr lang="en-IN" sz="1700" b="1" kern="100">
                <a:solidFill>
                  <a:srgbClr val="0039A6"/>
                </a:solidFill>
                <a:latin typeface="Arial"/>
                <a:ea typeface="Calibri" panose="020F0502020204030204" pitchFamily="34" charset="0"/>
                <a:cs typeface="Times New Roman"/>
              </a:rPr>
              <a:t> </a:t>
            </a:r>
            <a:endParaRPr lang="en-IN" sz="1700" b="1" kern="100">
              <a:solidFill>
                <a:srgbClr val="0039A6"/>
              </a:solidFill>
              <a:effectLst/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b="1" kern="100">
              <a:solidFill>
                <a:srgbClr val="0039A6"/>
              </a:solidFill>
              <a:latin typeface="Arial"/>
              <a:ea typeface="Calibri" panose="020F0502020204030204" pitchFamily="34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kern="100">
                <a:solidFill>
                  <a:srgbClr val="0039A6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The game is played on a grid, which is typically 10x10, and each player places their ships on their grid in a way that is hidden from their opponent.</a:t>
            </a:r>
            <a:r>
              <a:rPr lang="en-IN" sz="1700" b="1" kern="100">
                <a:solidFill>
                  <a:srgbClr val="0039A6"/>
                </a:solidFill>
                <a:latin typeface="Arial"/>
                <a:ea typeface="Calibri" panose="020F0502020204030204" pitchFamily="34" charset="0"/>
                <a:cs typeface="Times New Roman"/>
              </a:rPr>
              <a:t> </a:t>
            </a:r>
            <a:endParaRPr lang="en-IN" sz="1700" b="1" kern="100">
              <a:solidFill>
                <a:srgbClr val="0039A6"/>
              </a:solidFill>
              <a:effectLst/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700" b="1" kern="100">
              <a:solidFill>
                <a:srgbClr val="0039A6"/>
              </a:solidFill>
              <a:latin typeface="Arial"/>
              <a:ea typeface="Calibri" panose="020F0502020204030204" pitchFamily="34" charset="0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kern="100">
                <a:solidFill>
                  <a:srgbClr val="0039A6"/>
                </a:solidFill>
                <a:effectLst/>
                <a:latin typeface="Arial"/>
                <a:ea typeface="Calibri" panose="020F0502020204030204" pitchFamily="34" charset="0"/>
                <a:cs typeface="Times New Roman"/>
              </a:rPr>
              <a:t>The goal of the game is to sink all the opponent's ships before they sink yours.</a:t>
            </a:r>
            <a:endParaRPr lang="en-US" sz="1700" b="1" kern="100">
              <a:solidFill>
                <a:srgbClr val="0039A6"/>
              </a:solidFill>
              <a:effectLst/>
              <a:latin typeface="Arial"/>
              <a:ea typeface="Calibri" panose="020F0502020204030204" pitchFamily="34" charset="0"/>
              <a:cs typeface="Times New Roman"/>
            </a:endParaRPr>
          </a:p>
          <a:p>
            <a:pPr algn="l"/>
            <a:endParaRPr lang="en-US" sz="1700">
              <a:solidFill>
                <a:srgbClr val="0039A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38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rial"/>
                <a:cs typeface="Arial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1055A-8C4F-68FC-07FC-F6F7BF5875D9}"/>
              </a:ext>
            </a:extLst>
          </p:cNvPr>
          <p:cNvSpPr txBox="1"/>
          <p:nvPr/>
        </p:nvSpPr>
        <p:spPr>
          <a:xfrm>
            <a:off x="781050" y="2962275"/>
            <a:ext cx="9515475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To predict the sentiments of Movie Reviews using RNN.</a:t>
            </a:r>
            <a:endParaRPr lang="en-US" sz="2800" b="1" dirty="0">
              <a:solidFill>
                <a:schemeClr val="accent1"/>
              </a:solidFill>
              <a:cs typeface="Arial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183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3AB9EAF-7D56-5EB1-1B10-6B5E7572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68" y="102226"/>
            <a:ext cx="11430000" cy="458491"/>
          </a:xfrm>
        </p:spPr>
        <p:txBody>
          <a:bodyPr/>
          <a:lstStyle/>
          <a:p>
            <a:b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E1339E6-52A1-4219-AEA8-3E70ADC92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366939"/>
              </p:ext>
            </p:extLst>
          </p:nvPr>
        </p:nvGraphicFramePr>
        <p:xfrm>
          <a:off x="213847" y="995768"/>
          <a:ext cx="11450983" cy="1133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AA5BC20-3F4E-F4A0-4987-3E31F42F94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02493"/>
              </p:ext>
            </p:extLst>
          </p:nvPr>
        </p:nvGraphicFramePr>
        <p:xfrm>
          <a:off x="178842" y="2296775"/>
          <a:ext cx="11506200" cy="106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11DC1FB-946F-74C5-0236-BDF009247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436163"/>
              </p:ext>
            </p:extLst>
          </p:nvPr>
        </p:nvGraphicFramePr>
        <p:xfrm>
          <a:off x="-1595825" y="3553609"/>
          <a:ext cx="11765712" cy="106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8018291-E627-B2B4-B7A3-A2032FB186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611426"/>
              </p:ext>
            </p:extLst>
          </p:nvPr>
        </p:nvGraphicFramePr>
        <p:xfrm>
          <a:off x="-833689" y="4920878"/>
          <a:ext cx="10628098" cy="114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F73E494-185C-5BA0-C7E3-1B2629BC5CFC}"/>
              </a:ext>
            </a:extLst>
          </p:cNvPr>
          <p:cNvSpPr txBox="1"/>
          <p:nvPr/>
        </p:nvSpPr>
        <p:spPr>
          <a:xfrm>
            <a:off x="412630" y="102226"/>
            <a:ext cx="115062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3600" b="1">
                <a:solidFill>
                  <a:srgbClr val="C00000"/>
                </a:solidFill>
                <a:latin typeface="Arial"/>
                <a:ea typeface="+mj-ea"/>
                <a:cs typeface="Arial"/>
              </a:rPr>
              <a:t>DETAILED DESCRIPTION</a:t>
            </a:r>
            <a:endParaRPr lang="en-US" sz="3600" b="1">
              <a:solidFill>
                <a:srgbClr val="C00000"/>
              </a:solidFill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16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A171-2719-6968-C960-88BC073A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HYPOTHESIS , LAYERS ACTIVATION FUNCTION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2DD7CC-57B8-999E-BCAC-1C04F9F0CD6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1604" y="1880559"/>
          <a:ext cx="5200290" cy="1811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79E128-BADC-F8B0-81EA-A9BDC8E9179F}"/>
              </a:ext>
            </a:extLst>
          </p:cNvPr>
          <p:cNvGraphicFramePr/>
          <p:nvPr/>
        </p:nvGraphicFramePr>
        <p:xfrm>
          <a:off x="6262777" y="1794294"/>
          <a:ext cx="535700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 descr="A picture containing outdoor, several, colorful&#10;&#10;Description automatically generated">
            <a:extLst>
              <a:ext uri="{FF2B5EF4-FFF2-40B4-BE49-F238E27FC236}">
                <a16:creationId xmlns:a16="http://schemas.microsoft.com/office/drawing/2014/main" id="{09206701-891A-BA4B-F703-9A23DEA53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2" y="1509623"/>
            <a:ext cx="11647098" cy="45978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D6FDBBE-AF61-FB97-6CF4-402C6FF7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9" y="4056451"/>
            <a:ext cx="31908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324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F437-09A6-0F06-DB7E-0DB259CFD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ANALYSIS PROCEDURE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5DD8B12-8702-95F1-F884-30831F80A35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1000" y="1789113"/>
          <a:ext cx="11430000" cy="417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661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945145"/>
            <a:ext cx="4156364" cy="625108"/>
          </a:xfrm>
        </p:spPr>
        <p:txBody>
          <a:bodyPr/>
          <a:lstStyle/>
          <a:p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5820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Proposed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A325BC-4C4E-87C5-5818-670682F2D3E2}"/>
              </a:ext>
            </a:extLst>
          </p:cNvPr>
          <p:cNvSpPr txBox="1">
            <a:spLocks/>
          </p:cNvSpPr>
          <p:nvPr/>
        </p:nvSpPr>
        <p:spPr>
          <a:xfrm>
            <a:off x="381000" y="2057400"/>
            <a:ext cx="11299371" cy="37991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95000"/>
              <a:buFont typeface="Arial" panose="020B0604020202020204" pitchFamily="34" charset="0"/>
              <a:buNone/>
              <a:defRPr sz="2000" b="1" i="0" kern="120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33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1477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1600" b="0" i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604963" indent="-2333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Palatino" pitchFamily="2" charset="0"/>
              <a:buChar char="–"/>
              <a:defRPr sz="1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We aimed to predict sentiments of IMDB Movie Reviews using –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Bi- Directional LSTM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LSTM (Unidirectional)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Arial"/>
                <a:cs typeface="Arial"/>
              </a:rPr>
              <a:t>CNN with LSTM</a:t>
            </a:r>
          </a:p>
        </p:txBody>
      </p:sp>
    </p:spTree>
    <p:extLst>
      <p:ext uri="{BB962C8B-B14F-4D97-AF65-F5344CB8AC3E}">
        <p14:creationId xmlns:p14="http://schemas.microsoft.com/office/powerpoint/2010/main" val="385834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633522"/>
            <a:ext cx="4156364" cy="1248355"/>
          </a:xfrm>
        </p:spPr>
        <p:txBody>
          <a:bodyPr/>
          <a:lstStyle/>
          <a:p>
            <a:r>
              <a:rPr lang="en-US" sz="5400"/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28907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56763"/>
            <a:ext cx="10467840" cy="4965050"/>
          </a:xfrm>
        </p:spPr>
        <p:txBody>
          <a:bodyPr vert="horz" lIns="0" tIns="0" rIns="0" bIns="0" rtlCol="0" anchor="t">
            <a:noAutofit/>
          </a:bodyPr>
          <a:lstStyle/>
          <a:p>
            <a:pPr lvl="0"/>
            <a:endParaRPr lang="en-US" sz="1600" u="sng">
              <a:latin typeface="+mn-lt"/>
              <a:cs typeface="Arial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0039A6"/>
                </a:solidFill>
                <a:latin typeface="+mn-lt"/>
              </a:rPr>
              <a:t>The dataset has</a:t>
            </a:r>
            <a:r>
              <a:rPr lang="en-US" sz="1600">
                <a:solidFill>
                  <a:srgbClr val="C60C30"/>
                </a:solidFill>
                <a:latin typeface="+mn-lt"/>
              </a:rPr>
              <a:t> 49,582 </a:t>
            </a:r>
            <a:r>
              <a:rPr lang="en-US" sz="1600">
                <a:solidFill>
                  <a:srgbClr val="0039A6"/>
                </a:solidFill>
                <a:latin typeface="+mn-lt"/>
              </a:rPr>
              <a:t>rows with two columns – Reviews, Sentiment.</a:t>
            </a:r>
            <a:endParaRPr lang="en-US" sz="1600">
              <a:solidFill>
                <a:srgbClr val="0039A6"/>
              </a:solidFill>
              <a:latin typeface="+mn-lt"/>
              <a:cs typeface="Arial" panose="020B0604020202020204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0039A6"/>
                </a:solidFill>
                <a:latin typeface="+mn-lt"/>
              </a:rPr>
              <a:t>The target variable is Sentiment with – </a:t>
            </a:r>
            <a:r>
              <a:rPr lang="en-US" sz="1600">
                <a:solidFill>
                  <a:srgbClr val="C60C30"/>
                </a:solidFill>
                <a:latin typeface="+mn-lt"/>
              </a:rPr>
              <a:t>24,884</a:t>
            </a:r>
            <a:r>
              <a:rPr lang="en-US" sz="1600">
                <a:solidFill>
                  <a:srgbClr val="0039A6"/>
                </a:solidFill>
                <a:latin typeface="+mn-lt"/>
              </a:rPr>
              <a:t> Positive Reviews and </a:t>
            </a:r>
            <a:r>
              <a:rPr lang="en-US" sz="1600">
                <a:solidFill>
                  <a:srgbClr val="C60C30"/>
                </a:solidFill>
                <a:latin typeface="+mn-lt"/>
              </a:rPr>
              <a:t>24,698</a:t>
            </a:r>
            <a:r>
              <a:rPr lang="en-US" sz="1600">
                <a:solidFill>
                  <a:srgbClr val="0039A6"/>
                </a:solidFill>
                <a:latin typeface="+mn-lt"/>
              </a:rPr>
              <a:t> Negative Reviews</a:t>
            </a:r>
            <a:endParaRPr lang="en-US" sz="1600">
              <a:solidFill>
                <a:srgbClr val="0039A6"/>
              </a:solidFill>
              <a:latin typeface="+mn-lt"/>
              <a:cs typeface="Arial" panose="020B0604020202020204"/>
            </a:endParaRPr>
          </a:p>
          <a:p>
            <a:pPr lvl="0"/>
            <a:endParaRPr lang="en-US" sz="1600">
              <a:latin typeface="+mn-lt"/>
            </a:endParaRPr>
          </a:p>
          <a:p>
            <a:pPr lvl="0"/>
            <a:endParaRPr lang="en-US" sz="1600">
              <a:solidFill>
                <a:srgbClr val="0039A6"/>
              </a:solidFill>
              <a:latin typeface="+mn-lt"/>
            </a:endParaRPr>
          </a:p>
          <a:p>
            <a:pPr lvl="0"/>
            <a:endParaRPr lang="en-US" sz="1600">
              <a:solidFill>
                <a:srgbClr val="0039A6"/>
              </a:solidFill>
              <a:latin typeface="+mn-lt"/>
            </a:endParaRPr>
          </a:p>
          <a:p>
            <a:pPr lvl="0"/>
            <a:endParaRPr lang="en-US" sz="1600">
              <a:latin typeface="+mn-lt"/>
            </a:endParaRPr>
          </a:p>
          <a:p>
            <a:pPr marL="1604645" lvl="4" indent="-233045"/>
            <a:endParaRPr lang="en-US"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BD418C-E58F-94F0-AE18-64765B296F97}"/>
              </a:ext>
            </a:extLst>
          </p:cNvPr>
          <p:cNvSpPr/>
          <p:nvPr/>
        </p:nvSpPr>
        <p:spPr>
          <a:xfrm>
            <a:off x="6512225" y="3593852"/>
            <a:ext cx="4325960" cy="807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Classes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FE40169-2762-DF5E-7477-12E421431AE2}"/>
              </a:ext>
            </a:extLst>
          </p:cNvPr>
          <p:cNvSpPr/>
          <p:nvPr/>
        </p:nvSpPr>
        <p:spPr>
          <a:xfrm>
            <a:off x="6894069" y="5244087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Positive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6FD83-A365-E7DB-8DC2-87099AE95B7C}"/>
              </a:ext>
            </a:extLst>
          </p:cNvPr>
          <p:cNvCxnSpPr>
            <a:cxnSpLocks/>
          </p:cNvCxnSpPr>
          <p:nvPr/>
        </p:nvCxnSpPr>
        <p:spPr>
          <a:xfrm>
            <a:off x="7782628" y="4401719"/>
            <a:ext cx="0" cy="81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7CED282-C858-B2EE-637C-B28BFAA17F25}"/>
              </a:ext>
            </a:extLst>
          </p:cNvPr>
          <p:cNvSpPr/>
          <p:nvPr/>
        </p:nvSpPr>
        <p:spPr>
          <a:xfrm>
            <a:off x="9280532" y="5244081"/>
            <a:ext cx="1519561" cy="577247"/>
          </a:xfrm>
          <a:prstGeom prst="roundRect">
            <a:avLst/>
          </a:prstGeom>
          <a:solidFill>
            <a:srgbClr val="7705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Negative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AAD879-59AC-9942-FD14-B34CB7C97F1A}"/>
              </a:ext>
            </a:extLst>
          </p:cNvPr>
          <p:cNvCxnSpPr>
            <a:cxnSpLocks/>
          </p:cNvCxnSpPr>
          <p:nvPr/>
        </p:nvCxnSpPr>
        <p:spPr>
          <a:xfrm>
            <a:off x="9907234" y="4347285"/>
            <a:ext cx="0" cy="865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894FA839-AC4F-C7E6-C477-E8146D33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85065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Dataset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19790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702900"/>
            <a:ext cx="4156364" cy="1109599"/>
          </a:xfrm>
        </p:spPr>
        <p:txBody>
          <a:bodyPr/>
          <a:lstStyle/>
          <a:p>
            <a:r>
              <a:rPr lang="en-US" sz="4800" dirty="0"/>
              <a:t>Data Preparation </a:t>
            </a:r>
          </a:p>
        </p:txBody>
      </p:sp>
    </p:spTree>
    <p:extLst>
      <p:ext uri="{BB962C8B-B14F-4D97-AF65-F5344CB8AC3E}">
        <p14:creationId xmlns:p14="http://schemas.microsoft.com/office/powerpoint/2010/main" val="163070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Removing</a:t>
            </a:r>
            <a:r>
              <a:rPr lang="en-US" b="1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the duplicates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Label Encoding on target variable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Removed Missing values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Removed Stop Words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Changed all the text to lowercase to get the unique words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Removed URL's and Symbols</a:t>
            </a:r>
          </a:p>
          <a:p>
            <a:pPr marL="233045" lvl="1" indent="-233045"/>
            <a:r>
              <a:rPr lang="en-US" sz="1700" b="1">
                <a:solidFill>
                  <a:schemeClr val="tx2"/>
                </a:solidFill>
                <a:latin typeface="Arial"/>
                <a:cs typeface="Arial"/>
              </a:rPr>
              <a:t>Lemmatization on the reviews.</a:t>
            </a:r>
          </a:p>
          <a:p>
            <a:pPr marL="233045" lvl="1" indent="-233045"/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3045" lvl="1" indent="-233045"/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1" indent="0">
              <a:buNone/>
            </a:pPr>
            <a:endParaRPr lang="en-US" b="1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940F26-68F6-2E2F-D711-CD253504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Preprocessing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>
                <a:solidFill>
                  <a:srgbClr val="C00000"/>
                </a:solidFill>
                <a:latin typeface="Arial"/>
                <a:cs typeface="Arial"/>
              </a:rPr>
              <a:t>Stages</a:t>
            </a:r>
          </a:p>
        </p:txBody>
      </p:sp>
      <p:pic>
        <p:nvPicPr>
          <p:cNvPr id="2" name="Picture 4" descr="A picture containing text, person, person, computer&#10;&#10;Description automatically generated">
            <a:extLst>
              <a:ext uri="{FF2B5EF4-FFF2-40B4-BE49-F238E27FC236}">
                <a16:creationId xmlns:a16="http://schemas.microsoft.com/office/drawing/2014/main" id="{D68C42F1-0ED0-4512-3738-B306A0B51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531" y="1317488"/>
            <a:ext cx="3350591" cy="3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6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985256" y="2702900"/>
            <a:ext cx="4156364" cy="1109599"/>
          </a:xfrm>
        </p:spPr>
        <p:txBody>
          <a:bodyPr/>
          <a:lstStyle/>
          <a:p>
            <a:r>
              <a:rPr lang="en-US" sz="480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07628005"/>
      </p:ext>
    </p:extLst>
  </p:cSld>
  <p:clrMapOvr>
    <a:masterClrMapping/>
  </p:clrMapOvr>
</p:sld>
</file>

<file path=ppt/theme/theme1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6e20d50-8797-41b8-aa1e-24c2aded176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2A08E2C7C7E047B57CF8A4E360CF33" ma:contentTypeVersion="10" ma:contentTypeDescription="Create a new document." ma:contentTypeScope="" ma:versionID="3329ba65169016415637b6b9bc26bd6a">
  <xsd:schema xmlns:xsd="http://www.w3.org/2001/XMLSchema" xmlns:xs="http://www.w3.org/2001/XMLSchema" xmlns:p="http://schemas.microsoft.com/office/2006/metadata/properties" xmlns:ns3="56e20d50-8797-41b8-aa1e-24c2aded176f" xmlns:ns4="c0c0ce5f-448b-4bf5-9589-2c906d8c966d" targetNamespace="http://schemas.microsoft.com/office/2006/metadata/properties" ma:root="true" ma:fieldsID="0493efaead5ff5cf01366602cfaa9033" ns3:_="" ns4:_="">
    <xsd:import namespace="56e20d50-8797-41b8-aa1e-24c2aded176f"/>
    <xsd:import namespace="c0c0ce5f-448b-4bf5-9589-2c906d8c966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20d50-8797-41b8-aa1e-24c2aded17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0ce5f-448b-4bf5-9589-2c906d8c966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247796-440C-48A1-9AE4-BA261F976A86}">
  <ds:schemaRefs>
    <ds:schemaRef ds:uri="56e20d50-8797-41b8-aa1e-24c2aded176f"/>
    <ds:schemaRef ds:uri="c0c0ce5f-448b-4bf5-9589-2c906d8c966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86C93C-85E6-4423-98E8-651D1D592FA8}">
  <ds:schemaRefs>
    <ds:schemaRef ds:uri="56e20d50-8797-41b8-aa1e-24c2aded176f"/>
    <ds:schemaRef ds:uri="c0c0ce5f-448b-4bf5-9589-2c906d8c96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55792F-FDC6-46C5-8C60-7A8B1CC859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1133</Words>
  <Application>Microsoft Office PowerPoint</Application>
  <PresentationFormat>Widescreen</PresentationFormat>
  <Paragraphs>203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Wingdings</vt:lpstr>
      <vt:lpstr>Arial</vt:lpstr>
      <vt:lpstr>Palatino</vt:lpstr>
      <vt:lpstr>Arial,Sans-Serif</vt:lpstr>
      <vt:lpstr>Calibri</vt:lpstr>
      <vt:lpstr>MAT008_Robinson_PPT_template_20160817_1e</vt:lpstr>
      <vt:lpstr>PowerPoint Presentation</vt:lpstr>
      <vt:lpstr>Motivation &amp; Problem</vt:lpstr>
      <vt:lpstr>Problem Statement</vt:lpstr>
      <vt:lpstr>Proposed Solution</vt:lpstr>
      <vt:lpstr>Dataset Description</vt:lpstr>
      <vt:lpstr>Dataset Description</vt:lpstr>
      <vt:lpstr>Data Preparation </vt:lpstr>
      <vt:lpstr>Preprocessing Stages</vt:lpstr>
      <vt:lpstr>Exploratory Data Analysis</vt:lpstr>
      <vt:lpstr>Distribution of Positive and Negative Reviews</vt:lpstr>
      <vt:lpstr>Word Cloud for Positive and Negative Reviews</vt:lpstr>
      <vt:lpstr>Word Count in Positive and Negative Reviews</vt:lpstr>
      <vt:lpstr>Common Words in Dataset</vt:lpstr>
      <vt:lpstr>Modeling</vt:lpstr>
      <vt:lpstr>Bidirectional LSTM Model</vt:lpstr>
      <vt:lpstr>Bidirectional LSTM Model </vt:lpstr>
      <vt:lpstr>Results</vt:lpstr>
      <vt:lpstr>Modeling</vt:lpstr>
      <vt:lpstr>LSTM Model (Unidirectional) </vt:lpstr>
      <vt:lpstr>LSTM (Unidirectional )</vt:lpstr>
      <vt:lpstr>Results</vt:lpstr>
      <vt:lpstr>Modeling</vt:lpstr>
      <vt:lpstr>CNN with LSTM Model</vt:lpstr>
      <vt:lpstr>CNN with LSTM Model </vt:lpstr>
      <vt:lpstr>PowerPoint Presentation</vt:lpstr>
      <vt:lpstr>Result</vt:lpstr>
      <vt:lpstr>Results</vt:lpstr>
      <vt:lpstr>Reinforcement Learning​</vt:lpstr>
      <vt:lpstr>BATTLESHIP</vt:lpstr>
      <vt:lpstr> </vt:lpstr>
      <vt:lpstr>HYPOTHESIS , LAYERS ACTIVATION FUNCTION</vt:lpstr>
      <vt:lpstr>ANALYSIS PROCEDURE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H1– Cover Headline Can Be Two Lines</dc:title>
  <dc:creator>CHARITY EKPO</dc:creator>
  <cp:lastModifiedBy>Subramanian Arumugam</cp:lastModifiedBy>
  <cp:revision>8</cp:revision>
  <dcterms:created xsi:type="dcterms:W3CDTF">2020-09-25T14:57:05Z</dcterms:created>
  <dcterms:modified xsi:type="dcterms:W3CDTF">2023-04-23T11:34:00Z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0x010100A92A08E2C7C7E047B57CF8A4E360CF33</vt:lpwstr>
  </property>
</Properties>
</file>